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Lst>
  <p:sldSz cy="5143500" cx="9144000"/>
  <p:notesSz cx="6858000" cy="9144000"/>
  <p:embeddedFontLst>
    <p:embeddedFont>
      <p:font typeface="Antic Slab"/>
      <p:regular r:id="rId42"/>
    </p:embeddedFont>
    <p:embeddedFont>
      <p:font typeface="Quattrocento Sans"/>
      <p:regular r:id="rId43"/>
      <p:bold r:id="rId44"/>
      <p:italic r:id="rId45"/>
      <p:boldItalic r:id="rId4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47" roundtripDataSignature="AMtx7mjztbKKvSXuw4wV+Zw8ZshKkTNqs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E129D6FC-A056-4826-ABD2-22F7BF3ABE9F}">
  <a:tblStyle styleId="{E129D6FC-A056-4826-ABD2-22F7BF3ABE9F}" styleName="Table_0">
    <a:wholeTbl>
      <a:tcTxStyle b="off" i="off">
        <a:font>
          <a:latin typeface="Arial"/>
          <a:ea typeface="Arial"/>
          <a:cs typeface="Arial"/>
        </a:font>
        <a:srgbClr val="000000"/>
      </a:tcTx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20" Type="http://schemas.openxmlformats.org/officeDocument/2006/relationships/slide" Target="slides/slide15.xml"/><Relationship Id="rId42" Type="http://schemas.openxmlformats.org/officeDocument/2006/relationships/font" Target="fonts/AnticSlab-regular.fntdata"/><Relationship Id="rId41" Type="http://schemas.openxmlformats.org/officeDocument/2006/relationships/slide" Target="slides/slide36.xml"/><Relationship Id="rId22" Type="http://schemas.openxmlformats.org/officeDocument/2006/relationships/slide" Target="slides/slide17.xml"/><Relationship Id="rId44" Type="http://schemas.openxmlformats.org/officeDocument/2006/relationships/font" Target="fonts/QuattrocentoSans-bold.fntdata"/><Relationship Id="rId21" Type="http://schemas.openxmlformats.org/officeDocument/2006/relationships/slide" Target="slides/slide16.xml"/><Relationship Id="rId43" Type="http://schemas.openxmlformats.org/officeDocument/2006/relationships/font" Target="fonts/QuattrocentoSans-regular.fntdata"/><Relationship Id="rId24" Type="http://schemas.openxmlformats.org/officeDocument/2006/relationships/slide" Target="slides/slide19.xml"/><Relationship Id="rId46" Type="http://schemas.openxmlformats.org/officeDocument/2006/relationships/font" Target="fonts/QuattrocentoSans-boldItalic.fntdata"/><Relationship Id="rId23" Type="http://schemas.openxmlformats.org/officeDocument/2006/relationships/slide" Target="slides/slide18.xml"/><Relationship Id="rId45" Type="http://schemas.openxmlformats.org/officeDocument/2006/relationships/font" Target="fonts/QuattrocentoSans-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47" Type="http://customschemas.google.com/relationships/presentationmetadata" Target="metadata"/><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slide" Target="slides/slide34.xml"/><Relationship Id="rId16" Type="http://schemas.openxmlformats.org/officeDocument/2006/relationships/slide" Target="slides/slide11.xml"/><Relationship Id="rId38" Type="http://schemas.openxmlformats.org/officeDocument/2006/relationships/slide" Target="slides/slide33.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1" name="Google Shape;211;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p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68" name="Google Shape;468;p4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p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49" name="Google Shape;549;p4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9" name="Shape 629"/>
        <p:cNvGrpSpPr/>
        <p:nvPr/>
      </p:nvGrpSpPr>
      <p:grpSpPr>
        <a:xfrm>
          <a:off x="0" y="0"/>
          <a:ext cx="0" cy="0"/>
          <a:chOff x="0" y="0"/>
          <a:chExt cx="0" cy="0"/>
        </a:xfrm>
      </p:grpSpPr>
      <p:sp>
        <p:nvSpPr>
          <p:cNvPr id="630" name="Google Shape;630;p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31" name="Google Shape;631;p4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1" name="Shape 711"/>
        <p:cNvGrpSpPr/>
        <p:nvPr/>
      </p:nvGrpSpPr>
      <p:grpSpPr>
        <a:xfrm>
          <a:off x="0" y="0"/>
          <a:ext cx="0" cy="0"/>
          <a:chOff x="0" y="0"/>
          <a:chExt cx="0" cy="0"/>
        </a:xfrm>
      </p:grpSpPr>
      <p:sp>
        <p:nvSpPr>
          <p:cNvPr id="712" name="Google Shape;712;p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13" name="Google Shape;713;p4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4" name="Shape 794"/>
        <p:cNvGrpSpPr/>
        <p:nvPr/>
      </p:nvGrpSpPr>
      <p:grpSpPr>
        <a:xfrm>
          <a:off x="0" y="0"/>
          <a:ext cx="0" cy="0"/>
          <a:chOff x="0" y="0"/>
          <a:chExt cx="0" cy="0"/>
        </a:xfrm>
      </p:grpSpPr>
      <p:sp>
        <p:nvSpPr>
          <p:cNvPr id="795" name="Google Shape;795;p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96" name="Google Shape;796;p4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5" name="Shape 875"/>
        <p:cNvGrpSpPr/>
        <p:nvPr/>
      </p:nvGrpSpPr>
      <p:grpSpPr>
        <a:xfrm>
          <a:off x="0" y="0"/>
          <a:ext cx="0" cy="0"/>
          <a:chOff x="0" y="0"/>
          <a:chExt cx="0" cy="0"/>
        </a:xfrm>
      </p:grpSpPr>
      <p:sp>
        <p:nvSpPr>
          <p:cNvPr id="876" name="Google Shape;876;p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77" name="Google Shape;877;p4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8" name="Shape 958"/>
        <p:cNvGrpSpPr/>
        <p:nvPr/>
      </p:nvGrpSpPr>
      <p:grpSpPr>
        <a:xfrm>
          <a:off x="0" y="0"/>
          <a:ext cx="0" cy="0"/>
          <a:chOff x="0" y="0"/>
          <a:chExt cx="0" cy="0"/>
        </a:xfrm>
      </p:grpSpPr>
      <p:sp>
        <p:nvSpPr>
          <p:cNvPr id="959" name="Google Shape;959;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60" name="Google Shape;960;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0" name="Shape 970"/>
        <p:cNvGrpSpPr/>
        <p:nvPr/>
      </p:nvGrpSpPr>
      <p:grpSpPr>
        <a:xfrm>
          <a:off x="0" y="0"/>
          <a:ext cx="0" cy="0"/>
          <a:chOff x="0" y="0"/>
          <a:chExt cx="0" cy="0"/>
        </a:xfrm>
      </p:grpSpPr>
      <p:sp>
        <p:nvSpPr>
          <p:cNvPr id="971" name="Google Shape;971;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72" name="Google Shape;972;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9" name="Shape 1019"/>
        <p:cNvGrpSpPr/>
        <p:nvPr/>
      </p:nvGrpSpPr>
      <p:grpSpPr>
        <a:xfrm>
          <a:off x="0" y="0"/>
          <a:ext cx="0" cy="0"/>
          <a:chOff x="0" y="0"/>
          <a:chExt cx="0" cy="0"/>
        </a:xfrm>
      </p:grpSpPr>
      <p:sp>
        <p:nvSpPr>
          <p:cNvPr id="1020" name="Google Shape;1020;p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21" name="Google Shape;1021;p4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4" name="Shape 1064"/>
        <p:cNvGrpSpPr/>
        <p:nvPr/>
      </p:nvGrpSpPr>
      <p:grpSpPr>
        <a:xfrm>
          <a:off x="0" y="0"/>
          <a:ext cx="0" cy="0"/>
          <a:chOff x="0" y="0"/>
          <a:chExt cx="0" cy="0"/>
        </a:xfrm>
      </p:grpSpPr>
      <p:sp>
        <p:nvSpPr>
          <p:cNvPr id="1065" name="Google Shape;1065;p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66" name="Google Shape;1066;p4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3" name="Google Shape;223;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2" name="Shape 1112"/>
        <p:cNvGrpSpPr/>
        <p:nvPr/>
      </p:nvGrpSpPr>
      <p:grpSpPr>
        <a:xfrm>
          <a:off x="0" y="0"/>
          <a:ext cx="0" cy="0"/>
          <a:chOff x="0" y="0"/>
          <a:chExt cx="0" cy="0"/>
        </a:xfrm>
      </p:grpSpPr>
      <p:sp>
        <p:nvSpPr>
          <p:cNvPr id="1113" name="Google Shape;1113;p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114" name="Google Shape;1114;p5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0" name="Shape 1160"/>
        <p:cNvGrpSpPr/>
        <p:nvPr/>
      </p:nvGrpSpPr>
      <p:grpSpPr>
        <a:xfrm>
          <a:off x="0" y="0"/>
          <a:ext cx="0" cy="0"/>
          <a:chOff x="0" y="0"/>
          <a:chExt cx="0" cy="0"/>
        </a:xfrm>
      </p:grpSpPr>
      <p:sp>
        <p:nvSpPr>
          <p:cNvPr id="1161" name="Google Shape;1161;p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162" name="Google Shape;1162;p5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8" name="Shape 1208"/>
        <p:cNvGrpSpPr/>
        <p:nvPr/>
      </p:nvGrpSpPr>
      <p:grpSpPr>
        <a:xfrm>
          <a:off x="0" y="0"/>
          <a:ext cx="0" cy="0"/>
          <a:chOff x="0" y="0"/>
          <a:chExt cx="0" cy="0"/>
        </a:xfrm>
      </p:grpSpPr>
      <p:sp>
        <p:nvSpPr>
          <p:cNvPr id="1209" name="Google Shape;1209;p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210" name="Google Shape;1210;p5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6" name="Shape 1256"/>
        <p:cNvGrpSpPr/>
        <p:nvPr/>
      </p:nvGrpSpPr>
      <p:grpSpPr>
        <a:xfrm>
          <a:off x="0" y="0"/>
          <a:ext cx="0" cy="0"/>
          <a:chOff x="0" y="0"/>
          <a:chExt cx="0" cy="0"/>
        </a:xfrm>
      </p:grpSpPr>
      <p:sp>
        <p:nvSpPr>
          <p:cNvPr id="1257" name="Google Shape;1257;p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258" name="Google Shape;1258;p5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3" name="Shape 1303"/>
        <p:cNvGrpSpPr/>
        <p:nvPr/>
      </p:nvGrpSpPr>
      <p:grpSpPr>
        <a:xfrm>
          <a:off x="0" y="0"/>
          <a:ext cx="0" cy="0"/>
          <a:chOff x="0" y="0"/>
          <a:chExt cx="0" cy="0"/>
        </a:xfrm>
      </p:grpSpPr>
      <p:sp>
        <p:nvSpPr>
          <p:cNvPr id="1304" name="Google Shape;1304;p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305" name="Google Shape;1305;p5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1" name="Shape 1351"/>
        <p:cNvGrpSpPr/>
        <p:nvPr/>
      </p:nvGrpSpPr>
      <p:grpSpPr>
        <a:xfrm>
          <a:off x="0" y="0"/>
          <a:ext cx="0" cy="0"/>
          <a:chOff x="0" y="0"/>
          <a:chExt cx="0" cy="0"/>
        </a:xfrm>
      </p:grpSpPr>
      <p:sp>
        <p:nvSpPr>
          <p:cNvPr id="1352" name="Google Shape;1352;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353" name="Google Shape;1353;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7" name="Shape 1357"/>
        <p:cNvGrpSpPr/>
        <p:nvPr/>
      </p:nvGrpSpPr>
      <p:grpSpPr>
        <a:xfrm>
          <a:off x="0" y="0"/>
          <a:ext cx="0" cy="0"/>
          <a:chOff x="0" y="0"/>
          <a:chExt cx="0" cy="0"/>
        </a:xfrm>
      </p:grpSpPr>
      <p:sp>
        <p:nvSpPr>
          <p:cNvPr id="1358" name="Google Shape;1358;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359" name="Google Shape;1359;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4" name="Shape 1364"/>
        <p:cNvGrpSpPr/>
        <p:nvPr/>
      </p:nvGrpSpPr>
      <p:grpSpPr>
        <a:xfrm>
          <a:off x="0" y="0"/>
          <a:ext cx="0" cy="0"/>
          <a:chOff x="0" y="0"/>
          <a:chExt cx="0" cy="0"/>
        </a:xfrm>
      </p:grpSpPr>
      <p:sp>
        <p:nvSpPr>
          <p:cNvPr id="1365" name="Google Shape;1365;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66" name="Google Shape;1366;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4" name="Shape 1384"/>
        <p:cNvGrpSpPr/>
        <p:nvPr/>
      </p:nvGrpSpPr>
      <p:grpSpPr>
        <a:xfrm>
          <a:off x="0" y="0"/>
          <a:ext cx="0" cy="0"/>
          <a:chOff x="0" y="0"/>
          <a:chExt cx="0" cy="0"/>
        </a:xfrm>
      </p:grpSpPr>
      <p:sp>
        <p:nvSpPr>
          <p:cNvPr id="1385" name="Google Shape;1385;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12: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2" name="Shape 1392"/>
        <p:cNvGrpSpPr/>
        <p:nvPr/>
      </p:nvGrpSpPr>
      <p:grpSpPr>
        <a:xfrm>
          <a:off x="0" y="0"/>
          <a:ext cx="0" cy="0"/>
          <a:chOff x="0" y="0"/>
          <a:chExt cx="0" cy="0"/>
        </a:xfrm>
      </p:grpSpPr>
      <p:sp>
        <p:nvSpPr>
          <p:cNvPr id="1393" name="Google Shape;1393;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15: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2" name="Google Shape;232;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9" name="Shape 1399"/>
        <p:cNvGrpSpPr/>
        <p:nvPr/>
      </p:nvGrpSpPr>
      <p:grpSpPr>
        <a:xfrm>
          <a:off x="0" y="0"/>
          <a:ext cx="0" cy="0"/>
          <a:chOff x="0" y="0"/>
          <a:chExt cx="0" cy="0"/>
        </a:xfrm>
      </p:grpSpPr>
      <p:sp>
        <p:nvSpPr>
          <p:cNvPr id="1400" name="Google Shape;1400;p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01" name="Google Shape;1401;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6" name="Shape 1416"/>
        <p:cNvGrpSpPr/>
        <p:nvPr/>
      </p:nvGrpSpPr>
      <p:grpSpPr>
        <a:xfrm>
          <a:off x="0" y="0"/>
          <a:ext cx="0" cy="0"/>
          <a:chOff x="0" y="0"/>
          <a:chExt cx="0" cy="0"/>
        </a:xfrm>
      </p:grpSpPr>
      <p:sp>
        <p:nvSpPr>
          <p:cNvPr id="1417" name="Google Shape;1417;p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17: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5" name="Shape 1425"/>
        <p:cNvGrpSpPr/>
        <p:nvPr/>
      </p:nvGrpSpPr>
      <p:grpSpPr>
        <a:xfrm>
          <a:off x="0" y="0"/>
          <a:ext cx="0" cy="0"/>
          <a:chOff x="0" y="0"/>
          <a:chExt cx="0" cy="0"/>
        </a:xfrm>
      </p:grpSpPr>
      <p:sp>
        <p:nvSpPr>
          <p:cNvPr id="1426" name="Google Shape;1426;p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18: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4" name="Shape 1434"/>
        <p:cNvGrpSpPr/>
        <p:nvPr/>
      </p:nvGrpSpPr>
      <p:grpSpPr>
        <a:xfrm>
          <a:off x="0" y="0"/>
          <a:ext cx="0" cy="0"/>
          <a:chOff x="0" y="0"/>
          <a:chExt cx="0" cy="0"/>
        </a:xfrm>
      </p:grpSpPr>
      <p:sp>
        <p:nvSpPr>
          <p:cNvPr id="1435" name="Google Shape;1435;p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19: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3" name="Shape 1443"/>
        <p:cNvGrpSpPr/>
        <p:nvPr/>
      </p:nvGrpSpPr>
      <p:grpSpPr>
        <a:xfrm>
          <a:off x="0" y="0"/>
          <a:ext cx="0" cy="0"/>
          <a:chOff x="0" y="0"/>
          <a:chExt cx="0" cy="0"/>
        </a:xfrm>
      </p:grpSpPr>
      <p:sp>
        <p:nvSpPr>
          <p:cNvPr id="1444" name="Google Shape;1444;p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33: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0" name="Shape 1450"/>
        <p:cNvGrpSpPr/>
        <p:nvPr/>
      </p:nvGrpSpPr>
      <p:grpSpPr>
        <a:xfrm>
          <a:off x="0" y="0"/>
          <a:ext cx="0" cy="0"/>
          <a:chOff x="0" y="0"/>
          <a:chExt cx="0" cy="0"/>
        </a:xfrm>
      </p:grpSpPr>
      <p:sp>
        <p:nvSpPr>
          <p:cNvPr id="1451" name="Google Shape;1451;p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55: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0" name="Shape 1460"/>
        <p:cNvGrpSpPr/>
        <p:nvPr/>
      </p:nvGrpSpPr>
      <p:grpSpPr>
        <a:xfrm>
          <a:off x="0" y="0"/>
          <a:ext cx="0" cy="0"/>
          <a:chOff x="0" y="0"/>
          <a:chExt cx="0" cy="0"/>
        </a:xfrm>
      </p:grpSpPr>
      <p:sp>
        <p:nvSpPr>
          <p:cNvPr id="1461" name="Google Shape;1461;p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62" name="Google Shape;1462;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9" name="Google Shape;249;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4" name="Google Shape;264;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6" name="Google Shape;296;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p4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6" name="Google Shape;336;p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73" name="Google Shape;373;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86" name="Google Shape;386;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5.png"/><Relationship Id="rId4" Type="http://schemas.openxmlformats.org/officeDocument/2006/relationships/image" Target="../media/image1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5.png"/><Relationship Id="rId4" Type="http://schemas.openxmlformats.org/officeDocument/2006/relationships/image" Target="../media/image1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5.png"/><Relationship Id="rId4" Type="http://schemas.openxmlformats.org/officeDocument/2006/relationships/image" Target="../media/image1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5.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5.png"/><Relationship Id="rId4" Type="http://schemas.openxmlformats.org/officeDocument/2006/relationships/image" Target="../media/image1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5.png"/><Relationship Id="rId4" Type="http://schemas.openxmlformats.org/officeDocument/2006/relationships/image" Target="../media/image1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5.png"/><Relationship Id="rId4" Type="http://schemas.openxmlformats.org/officeDocument/2006/relationships/image" Target="../media/image1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pic>
        <p:nvPicPr>
          <p:cNvPr id="9" name="Google Shape;9;p22"/>
          <p:cNvPicPr preferRelativeResize="0"/>
          <p:nvPr/>
        </p:nvPicPr>
        <p:blipFill rotWithShape="1">
          <a:blip r:embed="rId2">
            <a:alphaModFix amt="35000"/>
          </a:blip>
          <a:srcRect b="0" l="0" r="0" t="0"/>
          <a:stretch/>
        </p:blipFill>
        <p:spPr>
          <a:xfrm>
            <a:off x="3" y="0"/>
            <a:ext cx="9144003" cy="5143499"/>
          </a:xfrm>
          <a:prstGeom prst="rect">
            <a:avLst/>
          </a:prstGeom>
          <a:noFill/>
          <a:ln>
            <a:noFill/>
          </a:ln>
        </p:spPr>
      </p:pic>
      <p:pic>
        <p:nvPicPr>
          <p:cNvPr id="10" name="Google Shape;10;p22"/>
          <p:cNvPicPr preferRelativeResize="0"/>
          <p:nvPr/>
        </p:nvPicPr>
        <p:blipFill rotWithShape="1">
          <a:blip r:embed="rId3">
            <a:alphaModFix/>
          </a:blip>
          <a:srcRect b="34896" l="45471" r="27567" t="57757"/>
          <a:stretch/>
        </p:blipFill>
        <p:spPr>
          <a:xfrm>
            <a:off x="3433663" y="4305798"/>
            <a:ext cx="2276874" cy="413400"/>
          </a:xfrm>
          <a:prstGeom prst="rect">
            <a:avLst/>
          </a:prstGeom>
          <a:noFill/>
          <a:ln>
            <a:noFill/>
          </a:ln>
        </p:spPr>
      </p:pic>
      <p:pic>
        <p:nvPicPr>
          <p:cNvPr id="11" name="Google Shape;11;p22"/>
          <p:cNvPicPr preferRelativeResize="0"/>
          <p:nvPr/>
        </p:nvPicPr>
        <p:blipFill rotWithShape="1">
          <a:blip r:embed="rId3">
            <a:alphaModFix/>
          </a:blip>
          <a:srcRect b="70161" l="45124" r="27915" t="22492"/>
          <a:stretch/>
        </p:blipFill>
        <p:spPr>
          <a:xfrm>
            <a:off x="3433663" y="3687245"/>
            <a:ext cx="2276874" cy="413400"/>
          </a:xfrm>
          <a:prstGeom prst="rect">
            <a:avLst/>
          </a:prstGeom>
          <a:noFill/>
          <a:ln>
            <a:noFill/>
          </a:ln>
        </p:spPr>
      </p:pic>
      <p:pic>
        <p:nvPicPr>
          <p:cNvPr id="12" name="Google Shape;12;p22"/>
          <p:cNvPicPr preferRelativeResize="0"/>
          <p:nvPr/>
        </p:nvPicPr>
        <p:blipFill rotWithShape="1">
          <a:blip r:embed="rId4">
            <a:alphaModFix/>
          </a:blip>
          <a:srcRect b="3759" l="31099" r="39198" t="68341"/>
          <a:stretch/>
        </p:blipFill>
        <p:spPr>
          <a:xfrm>
            <a:off x="719999" y="3157886"/>
            <a:ext cx="1371950" cy="1288776"/>
          </a:xfrm>
          <a:prstGeom prst="rect">
            <a:avLst/>
          </a:prstGeom>
          <a:noFill/>
          <a:ln>
            <a:noFill/>
          </a:ln>
        </p:spPr>
      </p:pic>
      <p:pic>
        <p:nvPicPr>
          <p:cNvPr id="13" name="Google Shape;13;p22"/>
          <p:cNvPicPr preferRelativeResize="0"/>
          <p:nvPr/>
        </p:nvPicPr>
        <p:blipFill rotWithShape="1">
          <a:blip r:embed="rId4">
            <a:alphaModFix/>
          </a:blip>
          <a:srcRect b="35037" l="66802" r="3498" t="37062"/>
          <a:stretch/>
        </p:blipFill>
        <p:spPr>
          <a:xfrm>
            <a:off x="7645524" y="2717711"/>
            <a:ext cx="1371950" cy="1288776"/>
          </a:xfrm>
          <a:prstGeom prst="rect">
            <a:avLst/>
          </a:prstGeom>
          <a:noFill/>
          <a:ln>
            <a:noFill/>
          </a:ln>
        </p:spPr>
      </p:pic>
      <p:pic>
        <p:nvPicPr>
          <p:cNvPr id="14" name="Google Shape;14;p22"/>
          <p:cNvPicPr preferRelativeResize="0"/>
          <p:nvPr/>
        </p:nvPicPr>
        <p:blipFill rotWithShape="1">
          <a:blip r:embed="rId3">
            <a:alphaModFix/>
          </a:blip>
          <a:srcRect b="50592" l="19458" r="55366" t="37792"/>
          <a:stretch/>
        </p:blipFill>
        <p:spPr>
          <a:xfrm>
            <a:off x="6380295" y="1087150"/>
            <a:ext cx="2346465" cy="721549"/>
          </a:xfrm>
          <a:prstGeom prst="rect">
            <a:avLst/>
          </a:prstGeom>
          <a:noFill/>
          <a:ln>
            <a:noFill/>
          </a:ln>
        </p:spPr>
      </p:pic>
      <p:sp>
        <p:nvSpPr>
          <p:cNvPr id="15" name="Google Shape;15;p22"/>
          <p:cNvSpPr txBox="1"/>
          <p:nvPr>
            <p:ph idx="1" type="subTitle"/>
          </p:nvPr>
        </p:nvSpPr>
        <p:spPr>
          <a:xfrm>
            <a:off x="3021000" y="4037695"/>
            <a:ext cx="3101700" cy="413400"/>
          </a:xfrm>
          <a:prstGeom prst="rect">
            <a:avLst/>
          </a:prstGeom>
          <a:solidFill>
            <a:schemeClr val="accent2"/>
          </a:solid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600">
                <a:latin typeface="Antic Slab"/>
                <a:ea typeface="Antic Slab"/>
                <a:cs typeface="Antic Slab"/>
                <a:sym typeface="Antic Slab"/>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16" name="Google Shape;16;p22"/>
          <p:cNvSpPr txBox="1"/>
          <p:nvPr>
            <p:ph idx="2" type="subTitle"/>
          </p:nvPr>
        </p:nvSpPr>
        <p:spPr>
          <a:xfrm>
            <a:off x="7399800" y="540000"/>
            <a:ext cx="1024200" cy="413400"/>
          </a:xfrm>
          <a:prstGeom prst="rect">
            <a:avLst/>
          </a:prstGeom>
          <a:solidFill>
            <a:schemeClr val="accent4"/>
          </a:solid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400"/>
              <a:buNone/>
              <a:defRPr>
                <a:solidFill>
                  <a:schemeClr val="lt1"/>
                </a:solidFill>
                <a:latin typeface="Antic Slab"/>
                <a:ea typeface="Antic Slab"/>
                <a:cs typeface="Antic Slab"/>
                <a:sym typeface="Antic Slab"/>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cxnSp>
        <p:nvCxnSpPr>
          <p:cNvPr id="17" name="Google Shape;17;p22"/>
          <p:cNvCxnSpPr/>
          <p:nvPr/>
        </p:nvCxnSpPr>
        <p:spPr>
          <a:xfrm flipH="1">
            <a:off x="934250" y="-187350"/>
            <a:ext cx="2050500" cy="1792800"/>
          </a:xfrm>
          <a:prstGeom prst="straightConnector1">
            <a:avLst/>
          </a:prstGeom>
          <a:noFill/>
          <a:ln cap="flat" cmpd="sng" w="9525">
            <a:solidFill>
              <a:schemeClr val="accent1"/>
            </a:solidFill>
            <a:prstDash val="solid"/>
            <a:round/>
            <a:headEnd len="sm" w="sm" type="none"/>
            <a:tailEnd len="sm" w="sm" type="none"/>
          </a:ln>
        </p:spPr>
      </p:cxnSp>
      <p:cxnSp>
        <p:nvCxnSpPr>
          <p:cNvPr id="18" name="Google Shape;18;p22"/>
          <p:cNvCxnSpPr/>
          <p:nvPr/>
        </p:nvCxnSpPr>
        <p:spPr>
          <a:xfrm>
            <a:off x="1688384" y="1111650"/>
            <a:ext cx="852600" cy="978000"/>
          </a:xfrm>
          <a:prstGeom prst="straightConnector1">
            <a:avLst/>
          </a:prstGeom>
          <a:noFill/>
          <a:ln cap="flat" cmpd="sng" w="9525">
            <a:solidFill>
              <a:schemeClr val="accent1"/>
            </a:solidFill>
            <a:prstDash val="solid"/>
            <a:round/>
            <a:headEnd len="sm" w="sm" type="none"/>
            <a:tailEnd len="sm" w="sm" type="none"/>
          </a:ln>
        </p:spPr>
      </p:cxnSp>
      <p:cxnSp>
        <p:nvCxnSpPr>
          <p:cNvPr id="19" name="Google Shape;19;p22"/>
          <p:cNvCxnSpPr/>
          <p:nvPr/>
        </p:nvCxnSpPr>
        <p:spPr>
          <a:xfrm flipH="1" rot="10800000">
            <a:off x="6626300" y="3750900"/>
            <a:ext cx="795600" cy="1605600"/>
          </a:xfrm>
          <a:prstGeom prst="straightConnector1">
            <a:avLst/>
          </a:prstGeom>
          <a:noFill/>
          <a:ln cap="flat" cmpd="sng" w="9525">
            <a:solidFill>
              <a:schemeClr val="accent1"/>
            </a:solidFill>
            <a:prstDash val="solid"/>
            <a:round/>
            <a:headEnd len="sm" w="sm" type="none"/>
            <a:tailEnd len="sm" w="sm" type="none"/>
          </a:ln>
        </p:spPr>
      </p:cxnSp>
      <p:cxnSp>
        <p:nvCxnSpPr>
          <p:cNvPr id="20" name="Google Shape;20;p22"/>
          <p:cNvCxnSpPr/>
          <p:nvPr/>
        </p:nvCxnSpPr>
        <p:spPr>
          <a:xfrm rot="10800000">
            <a:off x="7430625" y="4221150"/>
            <a:ext cx="1788600" cy="860700"/>
          </a:xfrm>
          <a:prstGeom prst="straightConnector1">
            <a:avLst/>
          </a:prstGeom>
          <a:noFill/>
          <a:ln cap="flat" cmpd="sng" w="9525">
            <a:solidFill>
              <a:schemeClr val="accent1"/>
            </a:solidFill>
            <a:prstDash val="solid"/>
            <a:round/>
            <a:headEnd len="sm" w="sm" type="none"/>
            <a:tailEnd len="sm" w="sm" type="none"/>
          </a:ln>
        </p:spPr>
      </p:cxnSp>
      <p:sp>
        <p:nvSpPr>
          <p:cNvPr id="21" name="Google Shape;21;p22"/>
          <p:cNvSpPr txBox="1"/>
          <p:nvPr>
            <p:ph idx="3" type="subTitle"/>
          </p:nvPr>
        </p:nvSpPr>
        <p:spPr>
          <a:xfrm rot="-3795854">
            <a:off x="6000769" y="4142075"/>
            <a:ext cx="1981210" cy="413495"/>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sz="1000">
                <a:latin typeface="Antic Slab"/>
                <a:ea typeface="Antic Slab"/>
                <a:cs typeface="Antic Slab"/>
                <a:sym typeface="Antic Slab"/>
              </a:defRPr>
            </a:lvl1pPr>
            <a:lvl2pPr lvl="1" algn="ctr">
              <a:lnSpc>
                <a:spcPct val="100000"/>
              </a:lnSpc>
              <a:spcBef>
                <a:spcPts val="0"/>
              </a:spcBef>
              <a:spcAft>
                <a:spcPts val="0"/>
              </a:spcAft>
              <a:buSzPts val="1200"/>
              <a:buNone/>
              <a:defRPr sz="1200"/>
            </a:lvl2pPr>
            <a:lvl3pPr lvl="2" algn="ctr">
              <a:lnSpc>
                <a:spcPct val="100000"/>
              </a:lnSpc>
              <a:spcBef>
                <a:spcPts val="0"/>
              </a:spcBef>
              <a:spcAft>
                <a:spcPts val="0"/>
              </a:spcAft>
              <a:buSzPts val="1200"/>
              <a:buNone/>
              <a:defRPr sz="1200"/>
            </a:lvl3pPr>
            <a:lvl4pPr lvl="3" algn="ctr">
              <a:lnSpc>
                <a:spcPct val="100000"/>
              </a:lnSpc>
              <a:spcBef>
                <a:spcPts val="0"/>
              </a:spcBef>
              <a:spcAft>
                <a:spcPts val="0"/>
              </a:spcAft>
              <a:buSzPts val="1200"/>
              <a:buNone/>
              <a:defRPr sz="1200"/>
            </a:lvl4pPr>
            <a:lvl5pPr lvl="4" algn="ctr">
              <a:lnSpc>
                <a:spcPct val="100000"/>
              </a:lnSpc>
              <a:spcBef>
                <a:spcPts val="0"/>
              </a:spcBef>
              <a:spcAft>
                <a:spcPts val="0"/>
              </a:spcAft>
              <a:buSzPts val="1200"/>
              <a:buNone/>
              <a:defRPr sz="1200"/>
            </a:lvl5pPr>
            <a:lvl6pPr lvl="5" algn="ctr">
              <a:lnSpc>
                <a:spcPct val="100000"/>
              </a:lnSpc>
              <a:spcBef>
                <a:spcPts val="0"/>
              </a:spcBef>
              <a:spcAft>
                <a:spcPts val="0"/>
              </a:spcAft>
              <a:buSzPts val="1200"/>
              <a:buNone/>
              <a:defRPr sz="1200"/>
            </a:lvl6pPr>
            <a:lvl7pPr lvl="6" algn="ctr">
              <a:lnSpc>
                <a:spcPct val="100000"/>
              </a:lnSpc>
              <a:spcBef>
                <a:spcPts val="0"/>
              </a:spcBef>
              <a:spcAft>
                <a:spcPts val="0"/>
              </a:spcAft>
              <a:buSzPts val="1200"/>
              <a:buNone/>
              <a:defRPr sz="1200"/>
            </a:lvl7pPr>
            <a:lvl8pPr lvl="7" algn="ctr">
              <a:lnSpc>
                <a:spcPct val="100000"/>
              </a:lnSpc>
              <a:spcBef>
                <a:spcPts val="0"/>
              </a:spcBef>
              <a:spcAft>
                <a:spcPts val="0"/>
              </a:spcAft>
              <a:buSzPts val="1200"/>
              <a:buNone/>
              <a:defRPr sz="1200"/>
            </a:lvl8pPr>
            <a:lvl9pPr lvl="8" algn="ctr">
              <a:lnSpc>
                <a:spcPct val="100000"/>
              </a:lnSpc>
              <a:spcBef>
                <a:spcPts val="0"/>
              </a:spcBef>
              <a:spcAft>
                <a:spcPts val="0"/>
              </a:spcAft>
              <a:buSzPts val="1200"/>
              <a:buNone/>
              <a:defRPr sz="1200"/>
            </a:lvl9pPr>
          </a:lstStyle>
          <a:p/>
        </p:txBody>
      </p:sp>
      <p:sp>
        <p:nvSpPr>
          <p:cNvPr id="22" name="Google Shape;22;p22"/>
          <p:cNvSpPr txBox="1"/>
          <p:nvPr>
            <p:ph idx="4" type="subTitle"/>
          </p:nvPr>
        </p:nvSpPr>
        <p:spPr>
          <a:xfrm rot="1580018">
            <a:off x="7197744" y="4140227"/>
            <a:ext cx="1428322" cy="413496"/>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sz="1000">
                <a:latin typeface="Antic Slab"/>
                <a:ea typeface="Antic Slab"/>
                <a:cs typeface="Antic Slab"/>
                <a:sym typeface="Antic Slab"/>
              </a:defRPr>
            </a:lvl1pPr>
            <a:lvl2pPr lvl="1" algn="ctr">
              <a:lnSpc>
                <a:spcPct val="100000"/>
              </a:lnSpc>
              <a:spcBef>
                <a:spcPts val="0"/>
              </a:spcBef>
              <a:spcAft>
                <a:spcPts val="0"/>
              </a:spcAft>
              <a:buSzPts val="1200"/>
              <a:buNone/>
              <a:defRPr sz="1200"/>
            </a:lvl2pPr>
            <a:lvl3pPr lvl="2" algn="ctr">
              <a:lnSpc>
                <a:spcPct val="100000"/>
              </a:lnSpc>
              <a:spcBef>
                <a:spcPts val="0"/>
              </a:spcBef>
              <a:spcAft>
                <a:spcPts val="0"/>
              </a:spcAft>
              <a:buSzPts val="1200"/>
              <a:buNone/>
              <a:defRPr sz="1200"/>
            </a:lvl3pPr>
            <a:lvl4pPr lvl="3" algn="ctr">
              <a:lnSpc>
                <a:spcPct val="100000"/>
              </a:lnSpc>
              <a:spcBef>
                <a:spcPts val="0"/>
              </a:spcBef>
              <a:spcAft>
                <a:spcPts val="0"/>
              </a:spcAft>
              <a:buSzPts val="1200"/>
              <a:buNone/>
              <a:defRPr sz="1200"/>
            </a:lvl4pPr>
            <a:lvl5pPr lvl="4" algn="ctr">
              <a:lnSpc>
                <a:spcPct val="100000"/>
              </a:lnSpc>
              <a:spcBef>
                <a:spcPts val="0"/>
              </a:spcBef>
              <a:spcAft>
                <a:spcPts val="0"/>
              </a:spcAft>
              <a:buSzPts val="1200"/>
              <a:buNone/>
              <a:defRPr sz="1200"/>
            </a:lvl5pPr>
            <a:lvl6pPr lvl="5" algn="ctr">
              <a:lnSpc>
                <a:spcPct val="100000"/>
              </a:lnSpc>
              <a:spcBef>
                <a:spcPts val="0"/>
              </a:spcBef>
              <a:spcAft>
                <a:spcPts val="0"/>
              </a:spcAft>
              <a:buSzPts val="1200"/>
              <a:buNone/>
              <a:defRPr sz="1200"/>
            </a:lvl6pPr>
            <a:lvl7pPr lvl="6" algn="ctr">
              <a:lnSpc>
                <a:spcPct val="100000"/>
              </a:lnSpc>
              <a:spcBef>
                <a:spcPts val="0"/>
              </a:spcBef>
              <a:spcAft>
                <a:spcPts val="0"/>
              </a:spcAft>
              <a:buSzPts val="1200"/>
              <a:buNone/>
              <a:defRPr sz="1200"/>
            </a:lvl7pPr>
            <a:lvl8pPr lvl="7" algn="ctr">
              <a:lnSpc>
                <a:spcPct val="100000"/>
              </a:lnSpc>
              <a:spcBef>
                <a:spcPts val="0"/>
              </a:spcBef>
              <a:spcAft>
                <a:spcPts val="0"/>
              </a:spcAft>
              <a:buSzPts val="1200"/>
              <a:buNone/>
              <a:defRPr sz="1200"/>
            </a:lvl8pPr>
            <a:lvl9pPr lvl="8" algn="ctr">
              <a:lnSpc>
                <a:spcPct val="100000"/>
              </a:lnSpc>
              <a:spcBef>
                <a:spcPts val="0"/>
              </a:spcBef>
              <a:spcAft>
                <a:spcPts val="0"/>
              </a:spcAft>
              <a:buSzPts val="1200"/>
              <a:buNone/>
              <a:defRPr sz="1200"/>
            </a:lvl9pPr>
          </a:lstStyle>
          <a:p/>
        </p:txBody>
      </p:sp>
      <p:sp>
        <p:nvSpPr>
          <p:cNvPr id="23" name="Google Shape;23;p22"/>
          <p:cNvSpPr txBox="1"/>
          <p:nvPr>
            <p:ph idx="5" type="subTitle"/>
          </p:nvPr>
        </p:nvSpPr>
        <p:spPr>
          <a:xfrm rot="2934818">
            <a:off x="1305079" y="1316317"/>
            <a:ext cx="1802659" cy="413363"/>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sz="1000">
                <a:latin typeface="Antic Slab"/>
                <a:ea typeface="Antic Slab"/>
                <a:cs typeface="Antic Slab"/>
                <a:sym typeface="Antic Slab"/>
              </a:defRPr>
            </a:lvl1pPr>
            <a:lvl2pPr lvl="1" algn="ctr">
              <a:lnSpc>
                <a:spcPct val="100000"/>
              </a:lnSpc>
              <a:spcBef>
                <a:spcPts val="0"/>
              </a:spcBef>
              <a:spcAft>
                <a:spcPts val="0"/>
              </a:spcAft>
              <a:buSzPts val="1200"/>
              <a:buNone/>
              <a:defRPr sz="1200"/>
            </a:lvl2pPr>
            <a:lvl3pPr lvl="2" algn="ctr">
              <a:lnSpc>
                <a:spcPct val="100000"/>
              </a:lnSpc>
              <a:spcBef>
                <a:spcPts val="0"/>
              </a:spcBef>
              <a:spcAft>
                <a:spcPts val="0"/>
              </a:spcAft>
              <a:buSzPts val="1200"/>
              <a:buNone/>
              <a:defRPr sz="1200"/>
            </a:lvl3pPr>
            <a:lvl4pPr lvl="3" algn="ctr">
              <a:lnSpc>
                <a:spcPct val="100000"/>
              </a:lnSpc>
              <a:spcBef>
                <a:spcPts val="0"/>
              </a:spcBef>
              <a:spcAft>
                <a:spcPts val="0"/>
              </a:spcAft>
              <a:buSzPts val="1200"/>
              <a:buNone/>
              <a:defRPr sz="1200"/>
            </a:lvl4pPr>
            <a:lvl5pPr lvl="4" algn="ctr">
              <a:lnSpc>
                <a:spcPct val="100000"/>
              </a:lnSpc>
              <a:spcBef>
                <a:spcPts val="0"/>
              </a:spcBef>
              <a:spcAft>
                <a:spcPts val="0"/>
              </a:spcAft>
              <a:buSzPts val="1200"/>
              <a:buNone/>
              <a:defRPr sz="1200"/>
            </a:lvl5pPr>
            <a:lvl6pPr lvl="5" algn="ctr">
              <a:lnSpc>
                <a:spcPct val="100000"/>
              </a:lnSpc>
              <a:spcBef>
                <a:spcPts val="0"/>
              </a:spcBef>
              <a:spcAft>
                <a:spcPts val="0"/>
              </a:spcAft>
              <a:buSzPts val="1200"/>
              <a:buNone/>
              <a:defRPr sz="1200"/>
            </a:lvl6pPr>
            <a:lvl7pPr lvl="6" algn="ctr">
              <a:lnSpc>
                <a:spcPct val="100000"/>
              </a:lnSpc>
              <a:spcBef>
                <a:spcPts val="0"/>
              </a:spcBef>
              <a:spcAft>
                <a:spcPts val="0"/>
              </a:spcAft>
              <a:buSzPts val="1200"/>
              <a:buNone/>
              <a:defRPr sz="1200"/>
            </a:lvl7pPr>
            <a:lvl8pPr lvl="7" algn="ctr">
              <a:lnSpc>
                <a:spcPct val="100000"/>
              </a:lnSpc>
              <a:spcBef>
                <a:spcPts val="0"/>
              </a:spcBef>
              <a:spcAft>
                <a:spcPts val="0"/>
              </a:spcAft>
              <a:buSzPts val="1200"/>
              <a:buNone/>
              <a:defRPr sz="1200"/>
            </a:lvl8pPr>
            <a:lvl9pPr lvl="8" algn="ctr">
              <a:lnSpc>
                <a:spcPct val="100000"/>
              </a:lnSpc>
              <a:spcBef>
                <a:spcPts val="0"/>
              </a:spcBef>
              <a:spcAft>
                <a:spcPts val="0"/>
              </a:spcAft>
              <a:buSzPts val="1200"/>
              <a:buNone/>
              <a:defRPr sz="1200"/>
            </a:lvl9pPr>
          </a:lstStyle>
          <a:p/>
        </p:txBody>
      </p:sp>
      <p:sp>
        <p:nvSpPr>
          <p:cNvPr id="24" name="Google Shape;24;p22"/>
          <p:cNvSpPr txBox="1"/>
          <p:nvPr>
            <p:ph idx="6" type="subTitle"/>
          </p:nvPr>
        </p:nvSpPr>
        <p:spPr>
          <a:xfrm rot="-2454380">
            <a:off x="690438" y="684102"/>
            <a:ext cx="1827513" cy="413453"/>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sz="1000">
                <a:latin typeface="Antic Slab"/>
                <a:ea typeface="Antic Slab"/>
                <a:cs typeface="Antic Slab"/>
                <a:sym typeface="Antic Slab"/>
              </a:defRPr>
            </a:lvl1pPr>
            <a:lvl2pPr lvl="1" algn="ctr">
              <a:lnSpc>
                <a:spcPct val="100000"/>
              </a:lnSpc>
              <a:spcBef>
                <a:spcPts val="0"/>
              </a:spcBef>
              <a:spcAft>
                <a:spcPts val="0"/>
              </a:spcAft>
              <a:buSzPts val="1200"/>
              <a:buNone/>
              <a:defRPr sz="1200"/>
            </a:lvl2pPr>
            <a:lvl3pPr lvl="2" algn="ctr">
              <a:lnSpc>
                <a:spcPct val="100000"/>
              </a:lnSpc>
              <a:spcBef>
                <a:spcPts val="0"/>
              </a:spcBef>
              <a:spcAft>
                <a:spcPts val="0"/>
              </a:spcAft>
              <a:buSzPts val="1200"/>
              <a:buNone/>
              <a:defRPr sz="1200"/>
            </a:lvl3pPr>
            <a:lvl4pPr lvl="3" algn="ctr">
              <a:lnSpc>
                <a:spcPct val="100000"/>
              </a:lnSpc>
              <a:spcBef>
                <a:spcPts val="0"/>
              </a:spcBef>
              <a:spcAft>
                <a:spcPts val="0"/>
              </a:spcAft>
              <a:buSzPts val="1200"/>
              <a:buNone/>
              <a:defRPr sz="1200"/>
            </a:lvl4pPr>
            <a:lvl5pPr lvl="4" algn="ctr">
              <a:lnSpc>
                <a:spcPct val="100000"/>
              </a:lnSpc>
              <a:spcBef>
                <a:spcPts val="0"/>
              </a:spcBef>
              <a:spcAft>
                <a:spcPts val="0"/>
              </a:spcAft>
              <a:buSzPts val="1200"/>
              <a:buNone/>
              <a:defRPr sz="1200"/>
            </a:lvl5pPr>
            <a:lvl6pPr lvl="5" algn="ctr">
              <a:lnSpc>
                <a:spcPct val="100000"/>
              </a:lnSpc>
              <a:spcBef>
                <a:spcPts val="0"/>
              </a:spcBef>
              <a:spcAft>
                <a:spcPts val="0"/>
              </a:spcAft>
              <a:buSzPts val="1200"/>
              <a:buNone/>
              <a:defRPr sz="1200"/>
            </a:lvl6pPr>
            <a:lvl7pPr lvl="6" algn="ctr">
              <a:lnSpc>
                <a:spcPct val="100000"/>
              </a:lnSpc>
              <a:spcBef>
                <a:spcPts val="0"/>
              </a:spcBef>
              <a:spcAft>
                <a:spcPts val="0"/>
              </a:spcAft>
              <a:buSzPts val="1200"/>
              <a:buNone/>
              <a:defRPr sz="1200"/>
            </a:lvl7pPr>
            <a:lvl8pPr lvl="7" algn="ctr">
              <a:lnSpc>
                <a:spcPct val="100000"/>
              </a:lnSpc>
              <a:spcBef>
                <a:spcPts val="0"/>
              </a:spcBef>
              <a:spcAft>
                <a:spcPts val="0"/>
              </a:spcAft>
              <a:buSzPts val="1200"/>
              <a:buNone/>
              <a:defRPr sz="1200"/>
            </a:lvl8pPr>
            <a:lvl9pPr lvl="8" algn="ctr">
              <a:lnSpc>
                <a:spcPct val="100000"/>
              </a:lnSpc>
              <a:spcBef>
                <a:spcPts val="0"/>
              </a:spcBef>
              <a:spcAft>
                <a:spcPts val="0"/>
              </a:spcAft>
              <a:buSzPts val="1200"/>
              <a:buNone/>
              <a:defRPr sz="1200"/>
            </a:lvl9pPr>
          </a:lstStyle>
          <a:p/>
        </p:txBody>
      </p:sp>
      <p:sp>
        <p:nvSpPr>
          <p:cNvPr id="25" name="Google Shape;25;p22"/>
          <p:cNvSpPr txBox="1"/>
          <p:nvPr>
            <p:ph type="ctrTitle"/>
          </p:nvPr>
        </p:nvSpPr>
        <p:spPr>
          <a:xfrm>
            <a:off x="1087450" y="2138645"/>
            <a:ext cx="6969300" cy="1548600"/>
          </a:xfrm>
          <a:prstGeom prst="rect">
            <a:avLst/>
          </a:prstGeom>
          <a:noFill/>
          <a:ln>
            <a:noFill/>
          </a:ln>
        </p:spPr>
        <p:txBody>
          <a:bodyPr anchorCtr="0" anchor="b" bIns="91425" lIns="91425" spcFirstLastPara="1" rIns="91425" wrap="square" tIns="91425">
            <a:noAutofit/>
          </a:bodyPr>
          <a:lstStyle>
            <a:lvl1pPr lvl="0" algn="ctr">
              <a:lnSpc>
                <a:spcPct val="80000"/>
              </a:lnSpc>
              <a:spcBef>
                <a:spcPts val="0"/>
              </a:spcBef>
              <a:spcAft>
                <a:spcPts val="0"/>
              </a:spcAft>
              <a:buClr>
                <a:srgbClr val="191919"/>
              </a:buClr>
              <a:buSzPts val="5200"/>
              <a:buNone/>
              <a:defRPr sz="5200">
                <a:solidFill>
                  <a:srgbClr val="191919"/>
                </a:solidFill>
                <a:latin typeface="Quattrocento Sans"/>
                <a:ea typeface="Quattrocento Sans"/>
                <a:cs typeface="Quattrocento Sans"/>
                <a:sym typeface="Quattrocento Sans"/>
              </a:defRPr>
            </a:lvl1pPr>
            <a:lvl2pPr lvl="1" algn="ctr">
              <a:lnSpc>
                <a:spcPct val="100000"/>
              </a:lnSpc>
              <a:spcBef>
                <a:spcPts val="0"/>
              </a:spcBef>
              <a:spcAft>
                <a:spcPts val="0"/>
              </a:spcAft>
              <a:buClr>
                <a:srgbClr val="191919"/>
              </a:buClr>
              <a:buSzPts val="5200"/>
              <a:buNone/>
              <a:defRPr sz="5200">
                <a:solidFill>
                  <a:srgbClr val="191919"/>
                </a:solidFill>
              </a:defRPr>
            </a:lvl2pPr>
            <a:lvl3pPr lvl="2" algn="ctr">
              <a:lnSpc>
                <a:spcPct val="100000"/>
              </a:lnSpc>
              <a:spcBef>
                <a:spcPts val="0"/>
              </a:spcBef>
              <a:spcAft>
                <a:spcPts val="0"/>
              </a:spcAft>
              <a:buClr>
                <a:srgbClr val="191919"/>
              </a:buClr>
              <a:buSzPts val="5200"/>
              <a:buNone/>
              <a:defRPr sz="5200">
                <a:solidFill>
                  <a:srgbClr val="191919"/>
                </a:solidFill>
              </a:defRPr>
            </a:lvl3pPr>
            <a:lvl4pPr lvl="3" algn="ctr">
              <a:lnSpc>
                <a:spcPct val="100000"/>
              </a:lnSpc>
              <a:spcBef>
                <a:spcPts val="0"/>
              </a:spcBef>
              <a:spcAft>
                <a:spcPts val="0"/>
              </a:spcAft>
              <a:buClr>
                <a:srgbClr val="191919"/>
              </a:buClr>
              <a:buSzPts val="5200"/>
              <a:buNone/>
              <a:defRPr sz="5200">
                <a:solidFill>
                  <a:srgbClr val="191919"/>
                </a:solidFill>
              </a:defRPr>
            </a:lvl4pPr>
            <a:lvl5pPr lvl="4" algn="ctr">
              <a:lnSpc>
                <a:spcPct val="100000"/>
              </a:lnSpc>
              <a:spcBef>
                <a:spcPts val="0"/>
              </a:spcBef>
              <a:spcAft>
                <a:spcPts val="0"/>
              </a:spcAft>
              <a:buClr>
                <a:srgbClr val="191919"/>
              </a:buClr>
              <a:buSzPts val="5200"/>
              <a:buNone/>
              <a:defRPr sz="5200">
                <a:solidFill>
                  <a:srgbClr val="191919"/>
                </a:solidFill>
              </a:defRPr>
            </a:lvl5pPr>
            <a:lvl6pPr lvl="5" algn="ctr">
              <a:lnSpc>
                <a:spcPct val="100000"/>
              </a:lnSpc>
              <a:spcBef>
                <a:spcPts val="0"/>
              </a:spcBef>
              <a:spcAft>
                <a:spcPts val="0"/>
              </a:spcAft>
              <a:buClr>
                <a:srgbClr val="191919"/>
              </a:buClr>
              <a:buSzPts val="5200"/>
              <a:buNone/>
              <a:defRPr sz="5200">
                <a:solidFill>
                  <a:srgbClr val="191919"/>
                </a:solidFill>
              </a:defRPr>
            </a:lvl6pPr>
            <a:lvl7pPr lvl="6" algn="ctr">
              <a:lnSpc>
                <a:spcPct val="100000"/>
              </a:lnSpc>
              <a:spcBef>
                <a:spcPts val="0"/>
              </a:spcBef>
              <a:spcAft>
                <a:spcPts val="0"/>
              </a:spcAft>
              <a:buClr>
                <a:srgbClr val="191919"/>
              </a:buClr>
              <a:buSzPts val="5200"/>
              <a:buNone/>
              <a:defRPr sz="5200">
                <a:solidFill>
                  <a:srgbClr val="191919"/>
                </a:solidFill>
              </a:defRPr>
            </a:lvl7pPr>
            <a:lvl8pPr lvl="7" algn="ctr">
              <a:lnSpc>
                <a:spcPct val="100000"/>
              </a:lnSpc>
              <a:spcBef>
                <a:spcPts val="0"/>
              </a:spcBef>
              <a:spcAft>
                <a:spcPts val="0"/>
              </a:spcAft>
              <a:buClr>
                <a:srgbClr val="191919"/>
              </a:buClr>
              <a:buSzPts val="5200"/>
              <a:buNone/>
              <a:defRPr sz="5200">
                <a:solidFill>
                  <a:srgbClr val="191919"/>
                </a:solidFill>
              </a:defRPr>
            </a:lvl8pPr>
            <a:lvl9pPr lvl="8" algn="ctr">
              <a:lnSpc>
                <a:spcPct val="100000"/>
              </a:lnSpc>
              <a:spcBef>
                <a:spcPts val="0"/>
              </a:spcBef>
              <a:spcAft>
                <a:spcPts val="0"/>
              </a:spcAft>
              <a:buClr>
                <a:srgbClr val="191919"/>
              </a:buClr>
              <a:buSzPts val="5200"/>
              <a:buNone/>
              <a:defRPr sz="5200">
                <a:solidFill>
                  <a:srgbClr val="191919"/>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ONE_COLUMN_TEXT_1_1_1_1">
    <p:spTree>
      <p:nvGrpSpPr>
        <p:cNvPr id="160" name="Shape 160"/>
        <p:cNvGrpSpPr/>
        <p:nvPr/>
      </p:nvGrpSpPr>
      <p:grpSpPr>
        <a:xfrm>
          <a:off x="0" y="0"/>
          <a:ext cx="0" cy="0"/>
          <a:chOff x="0" y="0"/>
          <a:chExt cx="0" cy="0"/>
        </a:xfrm>
      </p:grpSpPr>
      <p:pic>
        <p:nvPicPr>
          <p:cNvPr id="161" name="Google Shape;161;p30"/>
          <p:cNvPicPr preferRelativeResize="0"/>
          <p:nvPr/>
        </p:nvPicPr>
        <p:blipFill rotWithShape="1">
          <a:blip r:embed="rId2">
            <a:alphaModFix amt="35000"/>
          </a:blip>
          <a:srcRect b="0" l="0" r="0" t="0"/>
          <a:stretch/>
        </p:blipFill>
        <p:spPr>
          <a:xfrm>
            <a:off x="3" y="0"/>
            <a:ext cx="9144003" cy="5143499"/>
          </a:xfrm>
          <a:prstGeom prst="rect">
            <a:avLst/>
          </a:prstGeom>
          <a:noFill/>
          <a:ln>
            <a:noFill/>
          </a:ln>
        </p:spPr>
      </p:pic>
      <p:pic>
        <p:nvPicPr>
          <p:cNvPr id="162" name="Google Shape;162;p30"/>
          <p:cNvPicPr preferRelativeResize="0"/>
          <p:nvPr/>
        </p:nvPicPr>
        <p:blipFill rotWithShape="1">
          <a:blip r:embed="rId3">
            <a:alphaModFix/>
          </a:blip>
          <a:srcRect b="63146" l="20620" r="57820" t="20679"/>
          <a:stretch/>
        </p:blipFill>
        <p:spPr>
          <a:xfrm>
            <a:off x="200775" y="299200"/>
            <a:ext cx="2404526" cy="999801"/>
          </a:xfrm>
          <a:prstGeom prst="rect">
            <a:avLst/>
          </a:prstGeom>
          <a:noFill/>
          <a:ln>
            <a:noFill/>
          </a:ln>
        </p:spPr>
      </p:pic>
      <p:sp>
        <p:nvSpPr>
          <p:cNvPr id="163" name="Google Shape;163;p30"/>
          <p:cNvSpPr txBox="1"/>
          <p:nvPr>
            <p:ph type="title"/>
          </p:nvPr>
        </p:nvSpPr>
        <p:spPr>
          <a:xfrm>
            <a:off x="720000" y="540000"/>
            <a:ext cx="7704000" cy="564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64" name="Google Shape;164;p30"/>
          <p:cNvSpPr txBox="1"/>
          <p:nvPr>
            <p:ph idx="1" type="subTitle"/>
          </p:nvPr>
        </p:nvSpPr>
        <p:spPr>
          <a:xfrm>
            <a:off x="720000" y="1402325"/>
            <a:ext cx="5792400" cy="3201000"/>
          </a:xfrm>
          <a:prstGeom prst="rect">
            <a:avLst/>
          </a:prstGeom>
          <a:noFill/>
          <a:ln>
            <a:noFill/>
          </a:ln>
        </p:spPr>
        <p:txBody>
          <a:bodyPr anchorCtr="0" anchor="t" bIns="91425" lIns="91425" spcFirstLastPara="1" rIns="91425" wrap="square" tIns="91425">
            <a:noAutofit/>
          </a:bodyPr>
          <a:lstStyle>
            <a:lvl1pPr lvl="0" algn="l">
              <a:lnSpc>
                <a:spcPct val="150000"/>
              </a:lnSpc>
              <a:spcBef>
                <a:spcPts val="0"/>
              </a:spcBef>
              <a:spcAft>
                <a:spcPts val="0"/>
              </a:spcAft>
              <a:buClr>
                <a:schemeClr val="accent2"/>
              </a:buClr>
              <a:buSzPts val="1400"/>
              <a:buChar char="●"/>
              <a:defRPr/>
            </a:lvl1pPr>
            <a:lvl2pPr lvl="1" algn="ctr">
              <a:lnSpc>
                <a:spcPct val="100000"/>
              </a:lnSpc>
              <a:spcBef>
                <a:spcPts val="1600"/>
              </a:spcBef>
              <a:spcAft>
                <a:spcPts val="0"/>
              </a:spcAft>
              <a:buSzPts val="1400"/>
              <a:buChar char="○"/>
              <a:defRPr/>
            </a:lvl2pPr>
            <a:lvl3pPr lvl="2" algn="ctr">
              <a:lnSpc>
                <a:spcPct val="100000"/>
              </a:lnSpc>
              <a:spcBef>
                <a:spcPts val="1600"/>
              </a:spcBef>
              <a:spcAft>
                <a:spcPts val="0"/>
              </a:spcAft>
              <a:buSzPts val="1400"/>
              <a:buChar char="■"/>
              <a:defRPr/>
            </a:lvl3pPr>
            <a:lvl4pPr lvl="3" algn="ctr">
              <a:lnSpc>
                <a:spcPct val="100000"/>
              </a:lnSpc>
              <a:spcBef>
                <a:spcPts val="1600"/>
              </a:spcBef>
              <a:spcAft>
                <a:spcPts val="0"/>
              </a:spcAft>
              <a:buSzPts val="1400"/>
              <a:buChar char="●"/>
              <a:defRPr/>
            </a:lvl4pPr>
            <a:lvl5pPr lvl="4" algn="ctr">
              <a:lnSpc>
                <a:spcPct val="100000"/>
              </a:lnSpc>
              <a:spcBef>
                <a:spcPts val="1600"/>
              </a:spcBef>
              <a:spcAft>
                <a:spcPts val="0"/>
              </a:spcAft>
              <a:buSzPts val="1400"/>
              <a:buChar char="○"/>
              <a:defRPr/>
            </a:lvl5pPr>
            <a:lvl6pPr lvl="5" algn="ctr">
              <a:lnSpc>
                <a:spcPct val="100000"/>
              </a:lnSpc>
              <a:spcBef>
                <a:spcPts val="1600"/>
              </a:spcBef>
              <a:spcAft>
                <a:spcPts val="0"/>
              </a:spcAft>
              <a:buSzPts val="1400"/>
              <a:buChar char="■"/>
              <a:defRPr/>
            </a:lvl6pPr>
            <a:lvl7pPr lvl="6" algn="ctr">
              <a:lnSpc>
                <a:spcPct val="100000"/>
              </a:lnSpc>
              <a:spcBef>
                <a:spcPts val="1600"/>
              </a:spcBef>
              <a:spcAft>
                <a:spcPts val="0"/>
              </a:spcAft>
              <a:buSzPts val="1400"/>
              <a:buChar char="●"/>
              <a:defRPr/>
            </a:lvl7pPr>
            <a:lvl8pPr lvl="7" algn="ctr">
              <a:lnSpc>
                <a:spcPct val="100000"/>
              </a:lnSpc>
              <a:spcBef>
                <a:spcPts val="1600"/>
              </a:spcBef>
              <a:spcAft>
                <a:spcPts val="0"/>
              </a:spcAft>
              <a:buSzPts val="1400"/>
              <a:buChar char="○"/>
              <a:defRPr/>
            </a:lvl8pPr>
            <a:lvl9pPr lvl="8" algn="ctr">
              <a:lnSpc>
                <a:spcPct val="100000"/>
              </a:lnSpc>
              <a:spcBef>
                <a:spcPts val="1600"/>
              </a:spcBef>
              <a:spcAft>
                <a:spcPts val="1600"/>
              </a:spcAft>
              <a:buSzPts val="1400"/>
              <a:buChar char="■"/>
              <a:defRPr/>
            </a:lvl9pPr>
          </a:lstStyle>
          <a:p/>
        </p:txBody>
      </p:sp>
      <p:sp>
        <p:nvSpPr>
          <p:cNvPr id="165" name="Google Shape;165;p30"/>
          <p:cNvSpPr/>
          <p:nvPr/>
        </p:nvSpPr>
        <p:spPr>
          <a:xfrm>
            <a:off x="8172650" y="0"/>
            <a:ext cx="502700" cy="1117150"/>
          </a:xfrm>
          <a:prstGeom prst="flowChartOffpageConnector">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66" name="Google Shape;166;p30"/>
          <p:cNvCxnSpPr/>
          <p:nvPr/>
        </p:nvCxnSpPr>
        <p:spPr>
          <a:xfrm flipH="1" rot="1856425">
            <a:off x="7657522" y="1417673"/>
            <a:ext cx="2147248" cy="729555"/>
          </a:xfrm>
          <a:prstGeom prst="straightConnector1">
            <a:avLst/>
          </a:prstGeom>
          <a:noFill/>
          <a:ln cap="flat" cmpd="sng" w="9525">
            <a:solidFill>
              <a:schemeClr val="accent1"/>
            </a:solidFill>
            <a:prstDash val="solid"/>
            <a:round/>
            <a:headEnd len="sm" w="sm" type="none"/>
            <a:tailEnd len="sm" w="sm" type="none"/>
          </a:ln>
        </p:spPr>
      </p:cxnSp>
      <p:cxnSp>
        <p:nvCxnSpPr>
          <p:cNvPr id="167" name="Google Shape;167;p30"/>
          <p:cNvCxnSpPr/>
          <p:nvPr/>
        </p:nvCxnSpPr>
        <p:spPr>
          <a:xfrm rot="-9063599">
            <a:off x="7611727" y="-174995"/>
            <a:ext cx="58277" cy="1512945"/>
          </a:xfrm>
          <a:prstGeom prst="straightConnector1">
            <a:avLst/>
          </a:prstGeom>
          <a:noFill/>
          <a:ln cap="flat" cmpd="sng" w="9525">
            <a:solidFill>
              <a:schemeClr val="accent1"/>
            </a:solidFill>
            <a:prstDash val="solid"/>
            <a:round/>
            <a:headEnd len="sm" w="sm" type="none"/>
            <a:tailEnd len="sm" w="sm" type="none"/>
          </a:ln>
        </p:spPr>
      </p:cxnSp>
      <p:sp>
        <p:nvSpPr>
          <p:cNvPr id="168" name="Google Shape;168;p30"/>
          <p:cNvSpPr txBox="1"/>
          <p:nvPr>
            <p:ph idx="2" type="subTitle"/>
          </p:nvPr>
        </p:nvSpPr>
        <p:spPr>
          <a:xfrm rot="728156">
            <a:off x="7741691" y="1377012"/>
            <a:ext cx="1428423" cy="413716"/>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sz="1000">
                <a:latin typeface="Antic Slab"/>
                <a:ea typeface="Antic Slab"/>
                <a:cs typeface="Antic Slab"/>
                <a:sym typeface="Antic Slab"/>
              </a:defRPr>
            </a:lvl1pPr>
            <a:lvl2pPr lvl="1" algn="ctr">
              <a:lnSpc>
                <a:spcPct val="100000"/>
              </a:lnSpc>
              <a:spcBef>
                <a:spcPts val="0"/>
              </a:spcBef>
              <a:spcAft>
                <a:spcPts val="0"/>
              </a:spcAft>
              <a:buSzPts val="1200"/>
              <a:buNone/>
              <a:defRPr sz="1200"/>
            </a:lvl2pPr>
            <a:lvl3pPr lvl="2" algn="ctr">
              <a:lnSpc>
                <a:spcPct val="100000"/>
              </a:lnSpc>
              <a:spcBef>
                <a:spcPts val="0"/>
              </a:spcBef>
              <a:spcAft>
                <a:spcPts val="0"/>
              </a:spcAft>
              <a:buSzPts val="1200"/>
              <a:buNone/>
              <a:defRPr sz="1200"/>
            </a:lvl3pPr>
            <a:lvl4pPr lvl="3" algn="ctr">
              <a:lnSpc>
                <a:spcPct val="100000"/>
              </a:lnSpc>
              <a:spcBef>
                <a:spcPts val="0"/>
              </a:spcBef>
              <a:spcAft>
                <a:spcPts val="0"/>
              </a:spcAft>
              <a:buSzPts val="1200"/>
              <a:buNone/>
              <a:defRPr sz="1200"/>
            </a:lvl4pPr>
            <a:lvl5pPr lvl="4" algn="ctr">
              <a:lnSpc>
                <a:spcPct val="100000"/>
              </a:lnSpc>
              <a:spcBef>
                <a:spcPts val="0"/>
              </a:spcBef>
              <a:spcAft>
                <a:spcPts val="0"/>
              </a:spcAft>
              <a:buSzPts val="1200"/>
              <a:buNone/>
              <a:defRPr sz="1200"/>
            </a:lvl5pPr>
            <a:lvl6pPr lvl="5" algn="ctr">
              <a:lnSpc>
                <a:spcPct val="100000"/>
              </a:lnSpc>
              <a:spcBef>
                <a:spcPts val="0"/>
              </a:spcBef>
              <a:spcAft>
                <a:spcPts val="0"/>
              </a:spcAft>
              <a:buSzPts val="1200"/>
              <a:buNone/>
              <a:defRPr sz="1200"/>
            </a:lvl6pPr>
            <a:lvl7pPr lvl="6" algn="ctr">
              <a:lnSpc>
                <a:spcPct val="100000"/>
              </a:lnSpc>
              <a:spcBef>
                <a:spcPts val="0"/>
              </a:spcBef>
              <a:spcAft>
                <a:spcPts val="0"/>
              </a:spcAft>
              <a:buSzPts val="1200"/>
              <a:buNone/>
              <a:defRPr sz="1200"/>
            </a:lvl7pPr>
            <a:lvl8pPr lvl="7" algn="ctr">
              <a:lnSpc>
                <a:spcPct val="100000"/>
              </a:lnSpc>
              <a:spcBef>
                <a:spcPts val="0"/>
              </a:spcBef>
              <a:spcAft>
                <a:spcPts val="0"/>
              </a:spcAft>
              <a:buSzPts val="1200"/>
              <a:buNone/>
              <a:defRPr sz="1200"/>
            </a:lvl8pPr>
            <a:lvl9pPr lvl="8" algn="ctr">
              <a:lnSpc>
                <a:spcPct val="100000"/>
              </a:lnSpc>
              <a:spcBef>
                <a:spcPts val="0"/>
              </a:spcBef>
              <a:spcAft>
                <a:spcPts val="0"/>
              </a:spcAft>
              <a:buSzPts val="1200"/>
              <a:buNone/>
              <a:defRPr sz="1200"/>
            </a:lvl9pPr>
          </a:lstStyle>
          <a:p/>
        </p:txBody>
      </p:sp>
      <p:cxnSp>
        <p:nvCxnSpPr>
          <p:cNvPr id="169" name="Google Shape;169;p30"/>
          <p:cNvCxnSpPr/>
          <p:nvPr/>
        </p:nvCxnSpPr>
        <p:spPr>
          <a:xfrm rot="-9070358">
            <a:off x="7316840" y="-158461"/>
            <a:ext cx="727334" cy="1161560"/>
          </a:xfrm>
          <a:prstGeom prst="straightConnector1">
            <a:avLst/>
          </a:prstGeom>
          <a:noFill/>
          <a:ln cap="flat" cmpd="sng" w="9525">
            <a:solidFill>
              <a:schemeClr val="accent1"/>
            </a:solidFill>
            <a:prstDash val="solid"/>
            <a:round/>
            <a:headEnd len="sm" w="sm" type="none"/>
            <a:tailEnd len="sm" w="sm" type="none"/>
          </a:ln>
        </p:spPr>
      </p:cxnSp>
      <p:pic>
        <p:nvPicPr>
          <p:cNvPr id="170" name="Google Shape;170;p30"/>
          <p:cNvPicPr preferRelativeResize="0"/>
          <p:nvPr/>
        </p:nvPicPr>
        <p:blipFill rotWithShape="1">
          <a:blip r:embed="rId4">
            <a:alphaModFix/>
          </a:blip>
          <a:srcRect b="34562" l="1086" r="69213" t="37537"/>
          <a:stretch/>
        </p:blipFill>
        <p:spPr>
          <a:xfrm flipH="1">
            <a:off x="7728211" y="3069774"/>
            <a:ext cx="1371950" cy="1288776"/>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spTree>
      <p:nvGrpSpPr>
        <p:cNvPr id="171" name="Shape 171"/>
        <p:cNvGrpSpPr/>
        <p:nvPr/>
      </p:nvGrpSpPr>
      <p:grpSpPr>
        <a:xfrm>
          <a:off x="0" y="0"/>
          <a:ext cx="0" cy="0"/>
          <a:chOff x="0" y="0"/>
          <a:chExt cx="0" cy="0"/>
        </a:xfrm>
      </p:grpSpPr>
      <p:pic>
        <p:nvPicPr>
          <p:cNvPr id="172" name="Google Shape;172;p32"/>
          <p:cNvPicPr preferRelativeResize="0"/>
          <p:nvPr/>
        </p:nvPicPr>
        <p:blipFill rotWithShape="1">
          <a:blip r:embed="rId2">
            <a:alphaModFix amt="35000"/>
          </a:blip>
          <a:srcRect b="0" l="0" r="0" t="0"/>
          <a:stretch/>
        </p:blipFill>
        <p:spPr>
          <a:xfrm>
            <a:off x="3" y="0"/>
            <a:ext cx="9144003" cy="5143499"/>
          </a:xfrm>
          <a:prstGeom prst="rect">
            <a:avLst/>
          </a:prstGeom>
          <a:noFill/>
          <a:ln>
            <a:noFill/>
          </a:ln>
        </p:spPr>
      </p:pic>
      <p:pic>
        <p:nvPicPr>
          <p:cNvPr id="173" name="Google Shape;173;p32"/>
          <p:cNvPicPr preferRelativeResize="0"/>
          <p:nvPr/>
        </p:nvPicPr>
        <p:blipFill rotWithShape="1">
          <a:blip r:embed="rId3">
            <a:alphaModFix/>
          </a:blip>
          <a:srcRect b="63689" l="19932" r="58195" t="20014"/>
          <a:stretch/>
        </p:blipFill>
        <p:spPr>
          <a:xfrm rot="5400000">
            <a:off x="1843325" y="208475"/>
            <a:ext cx="2113526" cy="2723100"/>
          </a:xfrm>
          <a:prstGeom prst="rect">
            <a:avLst/>
          </a:prstGeom>
          <a:noFill/>
          <a:ln>
            <a:noFill/>
          </a:ln>
        </p:spPr>
      </p:pic>
      <p:pic>
        <p:nvPicPr>
          <p:cNvPr id="174" name="Google Shape;174;p32"/>
          <p:cNvPicPr preferRelativeResize="0"/>
          <p:nvPr/>
        </p:nvPicPr>
        <p:blipFill rotWithShape="1">
          <a:blip r:embed="rId3">
            <a:alphaModFix/>
          </a:blip>
          <a:srcRect b="70161" l="45124" r="27915" t="22492"/>
          <a:stretch/>
        </p:blipFill>
        <p:spPr>
          <a:xfrm>
            <a:off x="1761725" y="4219120"/>
            <a:ext cx="2276874" cy="413400"/>
          </a:xfrm>
          <a:prstGeom prst="rect">
            <a:avLst/>
          </a:prstGeom>
          <a:noFill/>
          <a:ln>
            <a:noFill/>
          </a:ln>
        </p:spPr>
      </p:pic>
      <p:pic>
        <p:nvPicPr>
          <p:cNvPr id="175" name="Google Shape;175;p32"/>
          <p:cNvPicPr preferRelativeResize="0"/>
          <p:nvPr/>
        </p:nvPicPr>
        <p:blipFill rotWithShape="1">
          <a:blip r:embed="rId4">
            <a:alphaModFix/>
          </a:blip>
          <a:srcRect b="34562" l="1086" r="69213" t="37537"/>
          <a:stretch/>
        </p:blipFill>
        <p:spPr>
          <a:xfrm flipH="1">
            <a:off x="-343964" y="1398124"/>
            <a:ext cx="1371950" cy="1288776"/>
          </a:xfrm>
          <a:prstGeom prst="rect">
            <a:avLst/>
          </a:prstGeom>
          <a:noFill/>
          <a:ln>
            <a:noFill/>
          </a:ln>
        </p:spPr>
      </p:pic>
      <p:sp>
        <p:nvSpPr>
          <p:cNvPr id="176" name="Google Shape;176;p32"/>
          <p:cNvSpPr txBox="1"/>
          <p:nvPr>
            <p:ph type="title"/>
          </p:nvPr>
        </p:nvSpPr>
        <p:spPr>
          <a:xfrm>
            <a:off x="1324638" y="403025"/>
            <a:ext cx="3150900" cy="2334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6000"/>
              <a:buNone/>
              <a:defRPr b="1" sz="13000">
                <a:solidFill>
                  <a:schemeClr val="accent4"/>
                </a:solidFill>
              </a:defRPr>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p:txBody>
      </p:sp>
      <p:sp>
        <p:nvSpPr>
          <p:cNvPr id="177" name="Google Shape;177;p32"/>
          <p:cNvSpPr txBox="1"/>
          <p:nvPr>
            <p:ph idx="1" type="subTitle"/>
          </p:nvPr>
        </p:nvSpPr>
        <p:spPr>
          <a:xfrm>
            <a:off x="720050" y="3724421"/>
            <a:ext cx="4360200" cy="443400"/>
          </a:xfrm>
          <a:prstGeom prst="rect">
            <a:avLst/>
          </a:prstGeom>
          <a:solidFill>
            <a:schemeClr val="accent5"/>
          </a:solid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solidFill>
                  <a:schemeClr val="lt1"/>
                </a:solidFill>
              </a:defRPr>
            </a:lvl1pPr>
            <a:lvl2pPr lvl="1" algn="ctr">
              <a:lnSpc>
                <a:spcPct val="100000"/>
              </a:lnSpc>
              <a:spcBef>
                <a:spcPts val="160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cxnSp>
        <p:nvCxnSpPr>
          <p:cNvPr id="178" name="Google Shape;178;p32"/>
          <p:cNvCxnSpPr/>
          <p:nvPr/>
        </p:nvCxnSpPr>
        <p:spPr>
          <a:xfrm flipH="1" rot="1320320">
            <a:off x="6903974" y="3457174"/>
            <a:ext cx="2050479" cy="1792881"/>
          </a:xfrm>
          <a:prstGeom prst="straightConnector1">
            <a:avLst/>
          </a:prstGeom>
          <a:noFill/>
          <a:ln cap="flat" cmpd="sng" w="9525">
            <a:solidFill>
              <a:schemeClr val="accent1"/>
            </a:solidFill>
            <a:prstDash val="solid"/>
            <a:round/>
            <a:headEnd len="sm" w="sm" type="none"/>
            <a:tailEnd len="sm" w="sm" type="none"/>
          </a:ln>
        </p:spPr>
      </p:cxnSp>
      <p:sp>
        <p:nvSpPr>
          <p:cNvPr id="179" name="Google Shape;179;p32"/>
          <p:cNvSpPr txBox="1"/>
          <p:nvPr>
            <p:ph idx="2" type="subTitle"/>
          </p:nvPr>
        </p:nvSpPr>
        <p:spPr>
          <a:xfrm rot="-1133769">
            <a:off x="7318258" y="4003151"/>
            <a:ext cx="1402484" cy="413352"/>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sz="1000">
                <a:latin typeface="Antic Slab"/>
                <a:ea typeface="Antic Slab"/>
                <a:cs typeface="Antic Slab"/>
                <a:sym typeface="Antic Slab"/>
              </a:defRPr>
            </a:lvl1pPr>
            <a:lvl2pPr lvl="1" algn="ctr">
              <a:lnSpc>
                <a:spcPct val="100000"/>
              </a:lnSpc>
              <a:spcBef>
                <a:spcPts val="0"/>
              </a:spcBef>
              <a:spcAft>
                <a:spcPts val="0"/>
              </a:spcAft>
              <a:buSzPts val="1200"/>
              <a:buNone/>
              <a:defRPr sz="1200"/>
            </a:lvl2pPr>
            <a:lvl3pPr lvl="2" algn="ctr">
              <a:lnSpc>
                <a:spcPct val="100000"/>
              </a:lnSpc>
              <a:spcBef>
                <a:spcPts val="0"/>
              </a:spcBef>
              <a:spcAft>
                <a:spcPts val="0"/>
              </a:spcAft>
              <a:buSzPts val="1200"/>
              <a:buNone/>
              <a:defRPr sz="1200"/>
            </a:lvl3pPr>
            <a:lvl4pPr lvl="3" algn="ctr">
              <a:lnSpc>
                <a:spcPct val="100000"/>
              </a:lnSpc>
              <a:spcBef>
                <a:spcPts val="0"/>
              </a:spcBef>
              <a:spcAft>
                <a:spcPts val="0"/>
              </a:spcAft>
              <a:buSzPts val="1200"/>
              <a:buNone/>
              <a:defRPr sz="1200"/>
            </a:lvl4pPr>
            <a:lvl5pPr lvl="4" algn="ctr">
              <a:lnSpc>
                <a:spcPct val="100000"/>
              </a:lnSpc>
              <a:spcBef>
                <a:spcPts val="0"/>
              </a:spcBef>
              <a:spcAft>
                <a:spcPts val="0"/>
              </a:spcAft>
              <a:buSzPts val="1200"/>
              <a:buNone/>
              <a:defRPr sz="1200"/>
            </a:lvl5pPr>
            <a:lvl6pPr lvl="5" algn="ctr">
              <a:lnSpc>
                <a:spcPct val="100000"/>
              </a:lnSpc>
              <a:spcBef>
                <a:spcPts val="0"/>
              </a:spcBef>
              <a:spcAft>
                <a:spcPts val="0"/>
              </a:spcAft>
              <a:buSzPts val="1200"/>
              <a:buNone/>
              <a:defRPr sz="1200"/>
            </a:lvl6pPr>
            <a:lvl7pPr lvl="6" algn="ctr">
              <a:lnSpc>
                <a:spcPct val="100000"/>
              </a:lnSpc>
              <a:spcBef>
                <a:spcPts val="0"/>
              </a:spcBef>
              <a:spcAft>
                <a:spcPts val="0"/>
              </a:spcAft>
              <a:buSzPts val="1200"/>
              <a:buNone/>
              <a:defRPr sz="1200"/>
            </a:lvl7pPr>
            <a:lvl8pPr lvl="7" algn="ctr">
              <a:lnSpc>
                <a:spcPct val="100000"/>
              </a:lnSpc>
              <a:spcBef>
                <a:spcPts val="0"/>
              </a:spcBef>
              <a:spcAft>
                <a:spcPts val="0"/>
              </a:spcAft>
              <a:buSzPts val="1200"/>
              <a:buNone/>
              <a:defRPr sz="1200"/>
            </a:lvl8pPr>
            <a:lvl9pPr lvl="8" algn="ctr">
              <a:lnSpc>
                <a:spcPct val="100000"/>
              </a:lnSpc>
              <a:spcBef>
                <a:spcPts val="0"/>
              </a:spcBef>
              <a:spcAft>
                <a:spcPts val="0"/>
              </a:spcAft>
              <a:buSzPts val="1200"/>
              <a:buNone/>
              <a:defRPr sz="1200"/>
            </a:lvl9pPr>
          </a:lstStyle>
          <a:p/>
        </p:txBody>
      </p:sp>
      <p:cxnSp>
        <p:nvCxnSpPr>
          <p:cNvPr id="180" name="Google Shape;180;p32"/>
          <p:cNvCxnSpPr/>
          <p:nvPr/>
        </p:nvCxnSpPr>
        <p:spPr>
          <a:xfrm flipH="1" rot="238615">
            <a:off x="5490863" y="-94852"/>
            <a:ext cx="2050337" cy="1792907"/>
          </a:xfrm>
          <a:prstGeom prst="straightConnector1">
            <a:avLst/>
          </a:prstGeom>
          <a:noFill/>
          <a:ln cap="flat" cmpd="sng" w="9525">
            <a:solidFill>
              <a:schemeClr val="accent1"/>
            </a:solidFill>
            <a:prstDash val="solid"/>
            <a:round/>
            <a:headEnd len="sm" w="sm" type="none"/>
            <a:tailEnd len="sm" w="sm" type="none"/>
          </a:ln>
        </p:spPr>
      </p:cxnSp>
      <p:cxnSp>
        <p:nvCxnSpPr>
          <p:cNvPr id="181" name="Google Shape;181;p32"/>
          <p:cNvCxnSpPr/>
          <p:nvPr/>
        </p:nvCxnSpPr>
        <p:spPr>
          <a:xfrm rot="237294">
            <a:off x="4824822" y="-149084"/>
            <a:ext cx="852530" cy="977953"/>
          </a:xfrm>
          <a:prstGeom prst="straightConnector1">
            <a:avLst/>
          </a:prstGeom>
          <a:noFill/>
          <a:ln cap="flat" cmpd="sng" w="9525">
            <a:solidFill>
              <a:schemeClr val="accent1"/>
            </a:solidFill>
            <a:prstDash val="solid"/>
            <a:round/>
            <a:headEnd len="sm" w="sm" type="none"/>
            <a:tailEnd len="sm" w="sm" type="none"/>
          </a:ln>
        </p:spPr>
      </p:cxnSp>
      <p:sp>
        <p:nvSpPr>
          <p:cNvPr id="182" name="Google Shape;182;p32"/>
          <p:cNvSpPr txBox="1"/>
          <p:nvPr>
            <p:ph idx="3" type="subTitle"/>
          </p:nvPr>
        </p:nvSpPr>
        <p:spPr>
          <a:xfrm rot="3173076">
            <a:off x="4870323" y="273065"/>
            <a:ext cx="1274232" cy="413583"/>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sz="1000">
                <a:latin typeface="Antic Slab"/>
                <a:ea typeface="Antic Slab"/>
                <a:cs typeface="Antic Slab"/>
                <a:sym typeface="Antic Slab"/>
              </a:defRPr>
            </a:lvl1pPr>
            <a:lvl2pPr lvl="1" algn="ctr">
              <a:lnSpc>
                <a:spcPct val="100000"/>
              </a:lnSpc>
              <a:spcBef>
                <a:spcPts val="0"/>
              </a:spcBef>
              <a:spcAft>
                <a:spcPts val="0"/>
              </a:spcAft>
              <a:buSzPts val="1200"/>
              <a:buNone/>
              <a:defRPr sz="1200"/>
            </a:lvl2pPr>
            <a:lvl3pPr lvl="2" algn="ctr">
              <a:lnSpc>
                <a:spcPct val="100000"/>
              </a:lnSpc>
              <a:spcBef>
                <a:spcPts val="0"/>
              </a:spcBef>
              <a:spcAft>
                <a:spcPts val="0"/>
              </a:spcAft>
              <a:buSzPts val="1200"/>
              <a:buNone/>
              <a:defRPr sz="1200"/>
            </a:lvl3pPr>
            <a:lvl4pPr lvl="3" algn="ctr">
              <a:lnSpc>
                <a:spcPct val="100000"/>
              </a:lnSpc>
              <a:spcBef>
                <a:spcPts val="0"/>
              </a:spcBef>
              <a:spcAft>
                <a:spcPts val="0"/>
              </a:spcAft>
              <a:buSzPts val="1200"/>
              <a:buNone/>
              <a:defRPr sz="1200"/>
            </a:lvl4pPr>
            <a:lvl5pPr lvl="4" algn="ctr">
              <a:lnSpc>
                <a:spcPct val="100000"/>
              </a:lnSpc>
              <a:spcBef>
                <a:spcPts val="0"/>
              </a:spcBef>
              <a:spcAft>
                <a:spcPts val="0"/>
              </a:spcAft>
              <a:buSzPts val="1200"/>
              <a:buNone/>
              <a:defRPr sz="1200"/>
            </a:lvl5pPr>
            <a:lvl6pPr lvl="5" algn="ctr">
              <a:lnSpc>
                <a:spcPct val="100000"/>
              </a:lnSpc>
              <a:spcBef>
                <a:spcPts val="0"/>
              </a:spcBef>
              <a:spcAft>
                <a:spcPts val="0"/>
              </a:spcAft>
              <a:buSzPts val="1200"/>
              <a:buNone/>
              <a:defRPr sz="1200"/>
            </a:lvl6pPr>
            <a:lvl7pPr lvl="6" algn="ctr">
              <a:lnSpc>
                <a:spcPct val="100000"/>
              </a:lnSpc>
              <a:spcBef>
                <a:spcPts val="0"/>
              </a:spcBef>
              <a:spcAft>
                <a:spcPts val="0"/>
              </a:spcAft>
              <a:buSzPts val="1200"/>
              <a:buNone/>
              <a:defRPr sz="1200"/>
            </a:lvl7pPr>
            <a:lvl8pPr lvl="7" algn="ctr">
              <a:lnSpc>
                <a:spcPct val="100000"/>
              </a:lnSpc>
              <a:spcBef>
                <a:spcPts val="0"/>
              </a:spcBef>
              <a:spcAft>
                <a:spcPts val="0"/>
              </a:spcAft>
              <a:buSzPts val="1200"/>
              <a:buNone/>
              <a:defRPr sz="1200"/>
            </a:lvl8pPr>
            <a:lvl9pPr lvl="8" algn="ctr">
              <a:lnSpc>
                <a:spcPct val="100000"/>
              </a:lnSpc>
              <a:spcBef>
                <a:spcPts val="0"/>
              </a:spcBef>
              <a:spcAft>
                <a:spcPts val="0"/>
              </a:spcAft>
              <a:buSzPts val="1200"/>
              <a:buNone/>
              <a:defRPr sz="1200"/>
            </a:lvl9pPr>
          </a:lstStyle>
          <a:p/>
        </p:txBody>
      </p:sp>
      <p:sp>
        <p:nvSpPr>
          <p:cNvPr id="183" name="Google Shape;183;p32"/>
          <p:cNvSpPr txBox="1"/>
          <p:nvPr>
            <p:ph idx="4" type="subTitle"/>
          </p:nvPr>
        </p:nvSpPr>
        <p:spPr>
          <a:xfrm rot="-2215580">
            <a:off x="5234767" y="751513"/>
            <a:ext cx="1827601" cy="41316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sz="1000">
                <a:latin typeface="Antic Slab"/>
                <a:ea typeface="Antic Slab"/>
                <a:cs typeface="Antic Slab"/>
                <a:sym typeface="Antic Slab"/>
              </a:defRPr>
            </a:lvl1pPr>
            <a:lvl2pPr lvl="1" algn="ctr">
              <a:lnSpc>
                <a:spcPct val="100000"/>
              </a:lnSpc>
              <a:spcBef>
                <a:spcPts val="0"/>
              </a:spcBef>
              <a:spcAft>
                <a:spcPts val="0"/>
              </a:spcAft>
              <a:buSzPts val="1200"/>
              <a:buNone/>
              <a:defRPr sz="1200"/>
            </a:lvl2pPr>
            <a:lvl3pPr lvl="2" algn="ctr">
              <a:lnSpc>
                <a:spcPct val="100000"/>
              </a:lnSpc>
              <a:spcBef>
                <a:spcPts val="0"/>
              </a:spcBef>
              <a:spcAft>
                <a:spcPts val="0"/>
              </a:spcAft>
              <a:buSzPts val="1200"/>
              <a:buNone/>
              <a:defRPr sz="1200"/>
            </a:lvl3pPr>
            <a:lvl4pPr lvl="3" algn="ctr">
              <a:lnSpc>
                <a:spcPct val="100000"/>
              </a:lnSpc>
              <a:spcBef>
                <a:spcPts val="0"/>
              </a:spcBef>
              <a:spcAft>
                <a:spcPts val="0"/>
              </a:spcAft>
              <a:buSzPts val="1200"/>
              <a:buNone/>
              <a:defRPr sz="1200"/>
            </a:lvl4pPr>
            <a:lvl5pPr lvl="4" algn="ctr">
              <a:lnSpc>
                <a:spcPct val="100000"/>
              </a:lnSpc>
              <a:spcBef>
                <a:spcPts val="0"/>
              </a:spcBef>
              <a:spcAft>
                <a:spcPts val="0"/>
              </a:spcAft>
              <a:buSzPts val="1200"/>
              <a:buNone/>
              <a:defRPr sz="1200"/>
            </a:lvl5pPr>
            <a:lvl6pPr lvl="5" algn="ctr">
              <a:lnSpc>
                <a:spcPct val="100000"/>
              </a:lnSpc>
              <a:spcBef>
                <a:spcPts val="0"/>
              </a:spcBef>
              <a:spcAft>
                <a:spcPts val="0"/>
              </a:spcAft>
              <a:buSzPts val="1200"/>
              <a:buNone/>
              <a:defRPr sz="1200"/>
            </a:lvl6pPr>
            <a:lvl7pPr lvl="6" algn="ctr">
              <a:lnSpc>
                <a:spcPct val="100000"/>
              </a:lnSpc>
              <a:spcBef>
                <a:spcPts val="0"/>
              </a:spcBef>
              <a:spcAft>
                <a:spcPts val="0"/>
              </a:spcAft>
              <a:buSzPts val="1200"/>
              <a:buNone/>
              <a:defRPr sz="1200"/>
            </a:lvl7pPr>
            <a:lvl8pPr lvl="7" algn="ctr">
              <a:lnSpc>
                <a:spcPct val="100000"/>
              </a:lnSpc>
              <a:spcBef>
                <a:spcPts val="0"/>
              </a:spcBef>
              <a:spcAft>
                <a:spcPts val="0"/>
              </a:spcAft>
              <a:buSzPts val="1200"/>
              <a:buNone/>
              <a:defRPr sz="1200"/>
            </a:lvl8pPr>
            <a:lvl9pPr lvl="8" algn="ctr">
              <a:lnSpc>
                <a:spcPct val="100000"/>
              </a:lnSpc>
              <a:spcBef>
                <a:spcPts val="0"/>
              </a:spcBef>
              <a:spcAft>
                <a:spcPts val="0"/>
              </a:spcAft>
              <a:buSzPts val="1200"/>
              <a:buNone/>
              <a:defRPr sz="1200"/>
            </a:lvl9pPr>
          </a:lstStyle>
          <a:p/>
        </p:txBody>
      </p:sp>
      <p:cxnSp>
        <p:nvCxnSpPr>
          <p:cNvPr id="184" name="Google Shape;184;p32"/>
          <p:cNvCxnSpPr/>
          <p:nvPr/>
        </p:nvCxnSpPr>
        <p:spPr>
          <a:xfrm rot="237294">
            <a:off x="6169522" y="4166741"/>
            <a:ext cx="852530" cy="977953"/>
          </a:xfrm>
          <a:prstGeom prst="straightConnector1">
            <a:avLst/>
          </a:prstGeom>
          <a:noFill/>
          <a:ln cap="flat" cmpd="sng" w="9525">
            <a:solidFill>
              <a:schemeClr val="accent1"/>
            </a:solidFill>
            <a:prstDash val="solid"/>
            <a:round/>
            <a:headEnd len="sm" w="sm" type="none"/>
            <a:tailEnd len="sm" w="sm" type="none"/>
          </a:ln>
        </p:spPr>
      </p:cxnSp>
      <p:sp>
        <p:nvSpPr>
          <p:cNvPr id="185" name="Google Shape;185;p32"/>
          <p:cNvSpPr txBox="1"/>
          <p:nvPr>
            <p:ph idx="5" type="subTitle"/>
          </p:nvPr>
        </p:nvSpPr>
        <p:spPr>
          <a:xfrm rot="3173076">
            <a:off x="5878898" y="4104090"/>
            <a:ext cx="1274232" cy="413583"/>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sz="1000">
                <a:latin typeface="Antic Slab"/>
                <a:ea typeface="Antic Slab"/>
                <a:cs typeface="Antic Slab"/>
                <a:sym typeface="Antic Slab"/>
              </a:defRPr>
            </a:lvl1pPr>
            <a:lvl2pPr lvl="1" algn="ctr">
              <a:lnSpc>
                <a:spcPct val="100000"/>
              </a:lnSpc>
              <a:spcBef>
                <a:spcPts val="0"/>
              </a:spcBef>
              <a:spcAft>
                <a:spcPts val="0"/>
              </a:spcAft>
              <a:buSzPts val="1200"/>
              <a:buNone/>
              <a:defRPr sz="1200"/>
            </a:lvl2pPr>
            <a:lvl3pPr lvl="2" algn="ctr">
              <a:lnSpc>
                <a:spcPct val="100000"/>
              </a:lnSpc>
              <a:spcBef>
                <a:spcPts val="0"/>
              </a:spcBef>
              <a:spcAft>
                <a:spcPts val="0"/>
              </a:spcAft>
              <a:buSzPts val="1200"/>
              <a:buNone/>
              <a:defRPr sz="1200"/>
            </a:lvl3pPr>
            <a:lvl4pPr lvl="3" algn="ctr">
              <a:lnSpc>
                <a:spcPct val="100000"/>
              </a:lnSpc>
              <a:spcBef>
                <a:spcPts val="0"/>
              </a:spcBef>
              <a:spcAft>
                <a:spcPts val="0"/>
              </a:spcAft>
              <a:buSzPts val="1200"/>
              <a:buNone/>
              <a:defRPr sz="1200"/>
            </a:lvl4pPr>
            <a:lvl5pPr lvl="4" algn="ctr">
              <a:lnSpc>
                <a:spcPct val="100000"/>
              </a:lnSpc>
              <a:spcBef>
                <a:spcPts val="0"/>
              </a:spcBef>
              <a:spcAft>
                <a:spcPts val="0"/>
              </a:spcAft>
              <a:buSzPts val="1200"/>
              <a:buNone/>
              <a:defRPr sz="1200"/>
            </a:lvl5pPr>
            <a:lvl6pPr lvl="5" algn="ctr">
              <a:lnSpc>
                <a:spcPct val="100000"/>
              </a:lnSpc>
              <a:spcBef>
                <a:spcPts val="0"/>
              </a:spcBef>
              <a:spcAft>
                <a:spcPts val="0"/>
              </a:spcAft>
              <a:buSzPts val="1200"/>
              <a:buNone/>
              <a:defRPr sz="1200"/>
            </a:lvl6pPr>
            <a:lvl7pPr lvl="6" algn="ctr">
              <a:lnSpc>
                <a:spcPct val="100000"/>
              </a:lnSpc>
              <a:spcBef>
                <a:spcPts val="0"/>
              </a:spcBef>
              <a:spcAft>
                <a:spcPts val="0"/>
              </a:spcAft>
              <a:buSzPts val="1200"/>
              <a:buNone/>
              <a:defRPr sz="1200"/>
            </a:lvl7pPr>
            <a:lvl8pPr lvl="7" algn="ctr">
              <a:lnSpc>
                <a:spcPct val="100000"/>
              </a:lnSpc>
              <a:spcBef>
                <a:spcPts val="0"/>
              </a:spcBef>
              <a:spcAft>
                <a:spcPts val="0"/>
              </a:spcAft>
              <a:buSzPts val="1200"/>
              <a:buNone/>
              <a:defRPr sz="1200"/>
            </a:lvl8pPr>
            <a:lvl9pPr lvl="8" algn="ctr">
              <a:lnSpc>
                <a:spcPct val="100000"/>
              </a:lnSpc>
              <a:spcBef>
                <a:spcPts val="0"/>
              </a:spcBef>
              <a:spcAft>
                <a:spcPts val="0"/>
              </a:spcAft>
              <a:buSzPts val="1200"/>
              <a:buNone/>
              <a:defRPr sz="1200"/>
            </a:lvl9pPr>
          </a:lstStyle>
          <a:p/>
        </p:txBody>
      </p:sp>
      <p:sp>
        <p:nvSpPr>
          <p:cNvPr id="186" name="Google Shape;186;p32"/>
          <p:cNvSpPr txBox="1"/>
          <p:nvPr>
            <p:ph idx="6" type="title"/>
          </p:nvPr>
        </p:nvSpPr>
        <p:spPr>
          <a:xfrm>
            <a:off x="719988" y="2626800"/>
            <a:ext cx="4360200" cy="1014300"/>
          </a:xfrm>
          <a:prstGeom prst="rect">
            <a:avLst/>
          </a:prstGeom>
          <a:noFill/>
          <a:ln>
            <a:noFill/>
          </a:ln>
        </p:spPr>
        <p:txBody>
          <a:bodyPr anchorCtr="0" anchor="ctr" bIns="91425" lIns="91425" spcFirstLastPara="1" rIns="91425" wrap="square" tIns="91425">
            <a:noAutofit/>
          </a:bodyPr>
          <a:lstStyle>
            <a:lvl1pPr lvl="0" algn="ctr">
              <a:lnSpc>
                <a:spcPct val="8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chemeClr val="accent3"/>
        </a:solidFill>
      </p:bgPr>
    </p:bg>
    <p:spTree>
      <p:nvGrpSpPr>
        <p:cNvPr id="187" name="Shape 187"/>
        <p:cNvGrpSpPr/>
        <p:nvPr/>
      </p:nvGrpSpPr>
      <p:grpSpPr>
        <a:xfrm>
          <a:off x="0" y="0"/>
          <a:ext cx="0" cy="0"/>
          <a:chOff x="0" y="0"/>
          <a:chExt cx="0" cy="0"/>
        </a:xfrm>
      </p:grpSpPr>
      <p:sp>
        <p:nvSpPr>
          <p:cNvPr id="188" name="Google Shape;188;p34"/>
          <p:cNvSpPr txBox="1"/>
          <p:nvPr>
            <p:ph type="title"/>
          </p:nvPr>
        </p:nvSpPr>
        <p:spPr>
          <a:xfrm>
            <a:off x="2422800" y="1975475"/>
            <a:ext cx="4298400" cy="1323900"/>
          </a:xfrm>
          <a:prstGeom prst="rect">
            <a:avLst/>
          </a:prstGeom>
          <a:solidFill>
            <a:schemeClr val="dk2"/>
          </a:solidFill>
          <a:ln>
            <a:noFill/>
          </a:ln>
        </p:spPr>
        <p:txBody>
          <a:bodyPr anchorCtr="0" anchor="ctr" bIns="91425" lIns="91425" spcFirstLastPara="1" rIns="91425" wrap="square" tIns="91425">
            <a:noAutofit/>
          </a:bodyPr>
          <a:lstStyle>
            <a:lvl1pPr lvl="0" algn="ctr">
              <a:lnSpc>
                <a:spcPct val="80000"/>
              </a:lnSpc>
              <a:spcBef>
                <a:spcPts val="0"/>
              </a:spcBef>
              <a:spcAft>
                <a:spcPts val="0"/>
              </a:spcAft>
              <a:buSzPts val="2800"/>
              <a:buNone/>
              <a:defRPr sz="33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pic>
        <p:nvPicPr>
          <p:cNvPr id="189" name="Google Shape;189;p34"/>
          <p:cNvPicPr preferRelativeResize="0"/>
          <p:nvPr/>
        </p:nvPicPr>
        <p:blipFill rotWithShape="1">
          <a:blip r:embed="rId2">
            <a:alphaModFix amt="22000"/>
          </a:blip>
          <a:srcRect b="0" l="0" r="0" t="0"/>
          <a:stretch/>
        </p:blipFill>
        <p:spPr>
          <a:xfrm>
            <a:off x="3" y="0"/>
            <a:ext cx="9144003" cy="5143499"/>
          </a:xfrm>
          <a:prstGeom prst="rect">
            <a:avLst/>
          </a:prstGeom>
          <a:noFill/>
          <a:ln>
            <a:noFill/>
          </a:ln>
        </p:spPr>
      </p:pic>
      <p:grpSp>
        <p:nvGrpSpPr>
          <p:cNvPr id="190" name="Google Shape;190;p34"/>
          <p:cNvGrpSpPr/>
          <p:nvPr/>
        </p:nvGrpSpPr>
        <p:grpSpPr>
          <a:xfrm>
            <a:off x="754050" y="-408650"/>
            <a:ext cx="8200300" cy="5881925"/>
            <a:chOff x="754050" y="-408650"/>
            <a:chExt cx="8200300" cy="5881925"/>
          </a:xfrm>
        </p:grpSpPr>
        <p:cxnSp>
          <p:nvCxnSpPr>
            <p:cNvPr id="191" name="Google Shape;191;p34"/>
            <p:cNvCxnSpPr/>
            <p:nvPr/>
          </p:nvCxnSpPr>
          <p:spPr>
            <a:xfrm>
              <a:off x="754050" y="-408650"/>
              <a:ext cx="795300" cy="1131000"/>
            </a:xfrm>
            <a:prstGeom prst="straightConnector1">
              <a:avLst/>
            </a:prstGeom>
            <a:noFill/>
            <a:ln cap="flat" cmpd="sng" w="9525">
              <a:solidFill>
                <a:schemeClr val="accent2"/>
              </a:solidFill>
              <a:prstDash val="solid"/>
              <a:round/>
              <a:headEnd len="sm" w="sm" type="none"/>
              <a:tailEnd len="sm" w="sm" type="none"/>
            </a:ln>
          </p:spPr>
        </p:cxnSp>
        <p:cxnSp>
          <p:nvCxnSpPr>
            <p:cNvPr id="192" name="Google Shape;192;p34"/>
            <p:cNvCxnSpPr/>
            <p:nvPr/>
          </p:nvCxnSpPr>
          <p:spPr>
            <a:xfrm flipH="1">
              <a:off x="878275" y="7300"/>
              <a:ext cx="817200" cy="1120200"/>
            </a:xfrm>
            <a:prstGeom prst="straightConnector1">
              <a:avLst/>
            </a:prstGeom>
            <a:noFill/>
            <a:ln cap="flat" cmpd="sng" w="9525">
              <a:solidFill>
                <a:schemeClr val="accent2"/>
              </a:solidFill>
              <a:prstDash val="solid"/>
              <a:round/>
              <a:headEnd len="sm" w="sm" type="none"/>
              <a:tailEnd len="sm" w="sm" type="none"/>
            </a:ln>
          </p:spPr>
        </p:cxnSp>
        <p:cxnSp>
          <p:nvCxnSpPr>
            <p:cNvPr id="193" name="Google Shape;193;p34"/>
            <p:cNvCxnSpPr/>
            <p:nvPr/>
          </p:nvCxnSpPr>
          <p:spPr>
            <a:xfrm rot="10800000">
              <a:off x="7691775" y="2430075"/>
              <a:ext cx="1235700" cy="3043200"/>
            </a:xfrm>
            <a:prstGeom prst="straightConnector1">
              <a:avLst/>
            </a:prstGeom>
            <a:noFill/>
            <a:ln cap="flat" cmpd="sng" w="9525">
              <a:solidFill>
                <a:schemeClr val="accent2"/>
              </a:solidFill>
              <a:prstDash val="solid"/>
              <a:round/>
              <a:headEnd len="sm" w="sm" type="none"/>
              <a:tailEnd len="sm" w="sm" type="none"/>
            </a:ln>
          </p:spPr>
        </p:cxnSp>
        <p:cxnSp>
          <p:nvCxnSpPr>
            <p:cNvPr id="194" name="Google Shape;194;p34"/>
            <p:cNvCxnSpPr/>
            <p:nvPr/>
          </p:nvCxnSpPr>
          <p:spPr>
            <a:xfrm flipH="1" rot="10800000">
              <a:off x="6159250" y="4050150"/>
              <a:ext cx="2795100" cy="1138500"/>
            </a:xfrm>
            <a:prstGeom prst="straightConnector1">
              <a:avLst/>
            </a:prstGeom>
            <a:noFill/>
            <a:ln cap="flat" cmpd="sng" w="9525">
              <a:solidFill>
                <a:schemeClr val="accent2"/>
              </a:solidFill>
              <a:prstDash val="solid"/>
              <a:round/>
              <a:headEnd len="sm" w="sm" type="none"/>
              <a:tailEnd len="sm" w="sm" type="none"/>
            </a:ln>
          </p:spPr>
        </p:cxnSp>
      </p:grpSp>
      <p:pic>
        <p:nvPicPr>
          <p:cNvPr id="195" name="Google Shape;195;p34"/>
          <p:cNvPicPr preferRelativeResize="0"/>
          <p:nvPr/>
        </p:nvPicPr>
        <p:blipFill rotWithShape="1">
          <a:blip r:embed="rId3">
            <a:alphaModFix/>
          </a:blip>
          <a:srcRect b="27427" l="45478" r="28902" t="65883"/>
          <a:stretch/>
        </p:blipFill>
        <p:spPr>
          <a:xfrm>
            <a:off x="3185438" y="3416125"/>
            <a:ext cx="2773125" cy="401351"/>
          </a:xfrm>
          <a:prstGeom prst="rect">
            <a:avLst/>
          </a:prstGeom>
          <a:noFill/>
          <a:ln>
            <a:noFill/>
          </a:ln>
        </p:spPr>
      </p:pic>
      <p:pic>
        <p:nvPicPr>
          <p:cNvPr id="196" name="Google Shape;196;p34"/>
          <p:cNvPicPr preferRelativeResize="0"/>
          <p:nvPr/>
        </p:nvPicPr>
        <p:blipFill rotWithShape="1">
          <a:blip r:embed="rId3">
            <a:alphaModFix/>
          </a:blip>
          <a:srcRect b="66909" l="72384" r="11888" t="12344"/>
          <a:stretch/>
        </p:blipFill>
        <p:spPr>
          <a:xfrm>
            <a:off x="1532574" y="1481448"/>
            <a:ext cx="1328174" cy="1167624"/>
          </a:xfrm>
          <a:prstGeom prst="rect">
            <a:avLst/>
          </a:prstGeom>
          <a:noFill/>
          <a:ln>
            <a:noFill/>
          </a:ln>
        </p:spPr>
      </p:pic>
      <p:pic>
        <p:nvPicPr>
          <p:cNvPr id="197" name="Google Shape;197;p34"/>
          <p:cNvPicPr preferRelativeResize="0"/>
          <p:nvPr/>
        </p:nvPicPr>
        <p:blipFill rotWithShape="1">
          <a:blip r:embed="rId3">
            <a:alphaModFix/>
          </a:blip>
          <a:srcRect b="43103" l="19121" r="56608" t="50207"/>
          <a:stretch/>
        </p:blipFill>
        <p:spPr>
          <a:xfrm>
            <a:off x="3258425" y="1364700"/>
            <a:ext cx="2627174" cy="401351"/>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198" name="Shape 198"/>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_1_1_1_1_1_1">
    <p:spTree>
      <p:nvGrpSpPr>
        <p:cNvPr id="199" name="Shape 199"/>
        <p:cNvGrpSpPr/>
        <p:nvPr/>
      </p:nvGrpSpPr>
      <p:grpSpPr>
        <a:xfrm>
          <a:off x="0" y="0"/>
          <a:ext cx="0" cy="0"/>
          <a:chOff x="0" y="0"/>
          <a:chExt cx="0" cy="0"/>
        </a:xfrm>
      </p:grpSpPr>
      <p:pic>
        <p:nvPicPr>
          <p:cNvPr id="200" name="Google Shape;200;p36"/>
          <p:cNvPicPr preferRelativeResize="0"/>
          <p:nvPr/>
        </p:nvPicPr>
        <p:blipFill rotWithShape="1">
          <a:blip r:embed="rId2">
            <a:alphaModFix amt="35000"/>
          </a:blip>
          <a:srcRect b="0" l="0" r="0" t="0"/>
          <a:stretch/>
        </p:blipFill>
        <p:spPr>
          <a:xfrm>
            <a:off x="3" y="0"/>
            <a:ext cx="9144003" cy="5143499"/>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LANK_1_1_1">
    <p:bg>
      <p:bgPr>
        <a:solidFill>
          <a:schemeClr val="accent3"/>
        </a:solidFill>
      </p:bgPr>
    </p:bg>
    <p:spTree>
      <p:nvGrpSpPr>
        <p:cNvPr id="201" name="Shape 201"/>
        <p:cNvGrpSpPr/>
        <p:nvPr/>
      </p:nvGrpSpPr>
      <p:grpSpPr>
        <a:xfrm>
          <a:off x="0" y="0"/>
          <a:ext cx="0" cy="0"/>
          <a:chOff x="0" y="0"/>
          <a:chExt cx="0" cy="0"/>
        </a:xfrm>
      </p:grpSpPr>
      <p:pic>
        <p:nvPicPr>
          <p:cNvPr id="202" name="Google Shape;202;p37"/>
          <p:cNvPicPr preferRelativeResize="0"/>
          <p:nvPr/>
        </p:nvPicPr>
        <p:blipFill rotWithShape="1">
          <a:blip r:embed="rId2">
            <a:alphaModFix amt="22000"/>
          </a:blip>
          <a:srcRect b="0" l="0" r="0" t="0"/>
          <a:stretch/>
        </p:blipFill>
        <p:spPr>
          <a:xfrm>
            <a:off x="3" y="0"/>
            <a:ext cx="9144003" cy="5143499"/>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BIG_NUMBER_1">
    <p:bg>
      <p:bgPr>
        <a:solidFill>
          <a:schemeClr val="accent4"/>
        </a:solidFill>
      </p:bgPr>
    </p:bg>
    <p:spTree>
      <p:nvGrpSpPr>
        <p:cNvPr id="203" name="Shape 203"/>
        <p:cNvGrpSpPr/>
        <p:nvPr/>
      </p:nvGrpSpPr>
      <p:grpSpPr>
        <a:xfrm>
          <a:off x="0" y="0"/>
          <a:ext cx="0" cy="0"/>
          <a:chOff x="0" y="0"/>
          <a:chExt cx="0" cy="0"/>
        </a:xfrm>
      </p:grpSpPr>
      <p:pic>
        <p:nvPicPr>
          <p:cNvPr id="204" name="Google Shape;204;p38"/>
          <p:cNvPicPr preferRelativeResize="0"/>
          <p:nvPr/>
        </p:nvPicPr>
        <p:blipFill rotWithShape="1">
          <a:blip r:embed="rId2">
            <a:alphaModFix amt="22000"/>
          </a:blip>
          <a:srcRect b="0" l="0" r="0" t="0"/>
          <a:stretch/>
        </p:blipFill>
        <p:spPr>
          <a:xfrm>
            <a:off x="3" y="0"/>
            <a:ext cx="9144003" cy="5143499"/>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3">
  <p:cSld name="SECTION_TITLE_AND_DESCRIPTION_1">
    <p:bg>
      <p:bgPr>
        <a:solidFill>
          <a:schemeClr val="accent6"/>
        </a:solidFill>
      </p:bgPr>
    </p:bg>
    <p:spTree>
      <p:nvGrpSpPr>
        <p:cNvPr id="205" name="Shape 205"/>
        <p:cNvGrpSpPr/>
        <p:nvPr/>
      </p:nvGrpSpPr>
      <p:grpSpPr>
        <a:xfrm>
          <a:off x="0" y="0"/>
          <a:ext cx="0" cy="0"/>
          <a:chOff x="0" y="0"/>
          <a:chExt cx="0" cy="0"/>
        </a:xfrm>
      </p:grpSpPr>
      <p:pic>
        <p:nvPicPr>
          <p:cNvPr id="206" name="Google Shape;206;p39"/>
          <p:cNvPicPr preferRelativeResize="0"/>
          <p:nvPr/>
        </p:nvPicPr>
        <p:blipFill rotWithShape="1">
          <a:blip r:embed="rId2">
            <a:alphaModFix amt="22000"/>
          </a:blip>
          <a:srcRect b="0" l="0" r="0" t="0"/>
          <a:stretch/>
        </p:blipFill>
        <p:spPr>
          <a:xfrm>
            <a:off x="3" y="0"/>
            <a:ext cx="9144003" cy="5143499"/>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4">
  <p:cSld name="MAIN_POINT_1">
    <p:bg>
      <p:bgPr>
        <a:solidFill>
          <a:schemeClr val="accent1"/>
        </a:solidFill>
      </p:bgPr>
    </p:bg>
    <p:spTree>
      <p:nvGrpSpPr>
        <p:cNvPr id="207" name="Shape 207"/>
        <p:cNvGrpSpPr/>
        <p:nvPr/>
      </p:nvGrpSpPr>
      <p:grpSpPr>
        <a:xfrm>
          <a:off x="0" y="0"/>
          <a:ext cx="0" cy="0"/>
          <a:chOff x="0" y="0"/>
          <a:chExt cx="0" cy="0"/>
        </a:xfrm>
      </p:grpSpPr>
      <p:pic>
        <p:nvPicPr>
          <p:cNvPr id="208" name="Google Shape;208;p40"/>
          <p:cNvPicPr preferRelativeResize="0"/>
          <p:nvPr/>
        </p:nvPicPr>
        <p:blipFill rotWithShape="1">
          <a:blip r:embed="rId2">
            <a:alphaModFix amt="22000"/>
          </a:blip>
          <a:srcRect b="0" l="0" r="0" t="0"/>
          <a:stretch/>
        </p:blipFill>
        <p:spPr>
          <a:xfrm>
            <a:off x="3" y="0"/>
            <a:ext cx="9144003" cy="5143499"/>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6" name="Shape 26"/>
        <p:cNvGrpSpPr/>
        <p:nvPr/>
      </p:nvGrpSpPr>
      <p:grpSpPr>
        <a:xfrm>
          <a:off x="0" y="0"/>
          <a:ext cx="0" cy="0"/>
          <a:chOff x="0" y="0"/>
          <a:chExt cx="0" cy="0"/>
        </a:xfrm>
      </p:grpSpPr>
      <p:pic>
        <p:nvPicPr>
          <p:cNvPr id="27" name="Google Shape;27;p23"/>
          <p:cNvPicPr preferRelativeResize="0"/>
          <p:nvPr/>
        </p:nvPicPr>
        <p:blipFill rotWithShape="1">
          <a:blip r:embed="rId2">
            <a:alphaModFix amt="35000"/>
          </a:blip>
          <a:srcRect b="0" l="0" r="0" t="0"/>
          <a:stretch/>
        </p:blipFill>
        <p:spPr>
          <a:xfrm>
            <a:off x="3" y="0"/>
            <a:ext cx="9144003" cy="5143499"/>
          </a:xfrm>
          <a:prstGeom prst="rect">
            <a:avLst/>
          </a:prstGeom>
          <a:noFill/>
          <a:ln>
            <a:noFill/>
          </a:ln>
        </p:spPr>
      </p:pic>
      <p:pic>
        <p:nvPicPr>
          <p:cNvPr id="28" name="Google Shape;28;p23"/>
          <p:cNvPicPr preferRelativeResize="0"/>
          <p:nvPr/>
        </p:nvPicPr>
        <p:blipFill rotWithShape="1">
          <a:blip r:embed="rId3">
            <a:alphaModFix/>
          </a:blip>
          <a:srcRect b="63146" l="20620" r="57820" t="20679"/>
          <a:stretch/>
        </p:blipFill>
        <p:spPr>
          <a:xfrm>
            <a:off x="200775" y="299200"/>
            <a:ext cx="2404526" cy="999801"/>
          </a:xfrm>
          <a:prstGeom prst="rect">
            <a:avLst/>
          </a:prstGeom>
          <a:noFill/>
          <a:ln>
            <a:noFill/>
          </a:ln>
        </p:spPr>
      </p:pic>
      <p:pic>
        <p:nvPicPr>
          <p:cNvPr id="29" name="Google Shape;29;p23"/>
          <p:cNvPicPr preferRelativeResize="0"/>
          <p:nvPr/>
        </p:nvPicPr>
        <p:blipFill rotWithShape="1">
          <a:blip r:embed="rId4">
            <a:alphaModFix/>
          </a:blip>
          <a:srcRect b="71549" l="31094" r="36519" t="9097"/>
          <a:stretch/>
        </p:blipFill>
        <p:spPr>
          <a:xfrm>
            <a:off x="7781463" y="4379750"/>
            <a:ext cx="944324" cy="564299"/>
          </a:xfrm>
          <a:prstGeom prst="rect">
            <a:avLst/>
          </a:prstGeom>
          <a:noFill/>
          <a:ln>
            <a:noFill/>
          </a:ln>
        </p:spPr>
      </p:pic>
      <p:sp>
        <p:nvSpPr>
          <p:cNvPr id="30" name="Google Shape;30;p23"/>
          <p:cNvSpPr txBox="1"/>
          <p:nvPr>
            <p:ph type="title"/>
          </p:nvPr>
        </p:nvSpPr>
        <p:spPr>
          <a:xfrm>
            <a:off x="720000" y="540000"/>
            <a:ext cx="7704000" cy="564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1" name="Google Shape;31;p23"/>
          <p:cNvSpPr txBox="1"/>
          <p:nvPr>
            <p:ph idx="1" type="body"/>
          </p:nvPr>
        </p:nvSpPr>
        <p:spPr>
          <a:xfrm>
            <a:off x="720000" y="1237083"/>
            <a:ext cx="7704000" cy="33663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Clr>
                <a:schemeClr val="lt2"/>
              </a:buClr>
              <a:buSzPts val="1400"/>
              <a:buChar char="●"/>
              <a:defRPr sz="1050">
                <a:solidFill>
                  <a:srgbClr val="434343"/>
                </a:solidFill>
              </a:defRPr>
            </a:lvl1pPr>
            <a:lvl2pPr indent="-317500" lvl="1" marL="914400" algn="l">
              <a:lnSpc>
                <a:spcPct val="115000"/>
              </a:lnSpc>
              <a:spcBef>
                <a:spcPts val="1600"/>
              </a:spcBef>
              <a:spcAft>
                <a:spcPts val="0"/>
              </a:spcAft>
              <a:buClr>
                <a:srgbClr val="434343"/>
              </a:buClr>
              <a:buSzPts val="1400"/>
              <a:buChar char="○"/>
              <a:defRPr>
                <a:solidFill>
                  <a:srgbClr val="434343"/>
                </a:solidFill>
              </a:defRPr>
            </a:lvl2pPr>
            <a:lvl3pPr indent="-317500" lvl="2" marL="1371600" algn="l">
              <a:lnSpc>
                <a:spcPct val="115000"/>
              </a:lnSpc>
              <a:spcBef>
                <a:spcPts val="1600"/>
              </a:spcBef>
              <a:spcAft>
                <a:spcPts val="0"/>
              </a:spcAft>
              <a:buClr>
                <a:srgbClr val="434343"/>
              </a:buClr>
              <a:buSzPts val="1400"/>
              <a:buChar char="■"/>
              <a:defRPr>
                <a:solidFill>
                  <a:srgbClr val="434343"/>
                </a:solidFill>
              </a:defRPr>
            </a:lvl3pPr>
            <a:lvl4pPr indent="-317500" lvl="3" marL="1828800" algn="l">
              <a:lnSpc>
                <a:spcPct val="115000"/>
              </a:lnSpc>
              <a:spcBef>
                <a:spcPts val="1600"/>
              </a:spcBef>
              <a:spcAft>
                <a:spcPts val="0"/>
              </a:spcAft>
              <a:buClr>
                <a:srgbClr val="434343"/>
              </a:buClr>
              <a:buSzPts val="1400"/>
              <a:buChar char="●"/>
              <a:defRPr>
                <a:solidFill>
                  <a:srgbClr val="434343"/>
                </a:solidFill>
              </a:defRPr>
            </a:lvl4pPr>
            <a:lvl5pPr indent="-317500" lvl="4" marL="2286000" algn="l">
              <a:lnSpc>
                <a:spcPct val="115000"/>
              </a:lnSpc>
              <a:spcBef>
                <a:spcPts val="1600"/>
              </a:spcBef>
              <a:spcAft>
                <a:spcPts val="0"/>
              </a:spcAft>
              <a:buClr>
                <a:srgbClr val="434343"/>
              </a:buClr>
              <a:buSzPts val="1400"/>
              <a:buChar char="○"/>
              <a:defRPr>
                <a:solidFill>
                  <a:srgbClr val="434343"/>
                </a:solidFill>
              </a:defRPr>
            </a:lvl5pPr>
            <a:lvl6pPr indent="-317500" lvl="5" marL="2743200" algn="l">
              <a:lnSpc>
                <a:spcPct val="115000"/>
              </a:lnSpc>
              <a:spcBef>
                <a:spcPts val="1600"/>
              </a:spcBef>
              <a:spcAft>
                <a:spcPts val="0"/>
              </a:spcAft>
              <a:buClr>
                <a:srgbClr val="434343"/>
              </a:buClr>
              <a:buSzPts val="1400"/>
              <a:buChar char="■"/>
              <a:defRPr>
                <a:solidFill>
                  <a:srgbClr val="434343"/>
                </a:solidFill>
              </a:defRPr>
            </a:lvl6pPr>
            <a:lvl7pPr indent="-317500" lvl="6" marL="3200400" algn="l">
              <a:lnSpc>
                <a:spcPct val="115000"/>
              </a:lnSpc>
              <a:spcBef>
                <a:spcPts val="1600"/>
              </a:spcBef>
              <a:spcAft>
                <a:spcPts val="0"/>
              </a:spcAft>
              <a:buClr>
                <a:srgbClr val="434343"/>
              </a:buClr>
              <a:buSzPts val="1400"/>
              <a:buChar char="●"/>
              <a:defRPr>
                <a:solidFill>
                  <a:srgbClr val="434343"/>
                </a:solidFill>
              </a:defRPr>
            </a:lvl7pPr>
            <a:lvl8pPr indent="-317500" lvl="7" marL="3657600" algn="l">
              <a:lnSpc>
                <a:spcPct val="115000"/>
              </a:lnSpc>
              <a:spcBef>
                <a:spcPts val="1600"/>
              </a:spcBef>
              <a:spcAft>
                <a:spcPts val="0"/>
              </a:spcAft>
              <a:buClr>
                <a:srgbClr val="434343"/>
              </a:buClr>
              <a:buSzPts val="1400"/>
              <a:buChar char="○"/>
              <a:defRPr>
                <a:solidFill>
                  <a:srgbClr val="434343"/>
                </a:solidFill>
              </a:defRPr>
            </a:lvl8pPr>
            <a:lvl9pPr indent="-317500" lvl="8" marL="4114800" algn="l">
              <a:lnSpc>
                <a:spcPct val="115000"/>
              </a:lnSpc>
              <a:spcBef>
                <a:spcPts val="1600"/>
              </a:spcBef>
              <a:spcAft>
                <a:spcPts val="1600"/>
              </a:spcAft>
              <a:buClr>
                <a:srgbClr val="434343"/>
              </a:buClr>
              <a:buSzPts val="1400"/>
              <a:buChar char="■"/>
              <a:defRPr>
                <a:solidFill>
                  <a:srgbClr val="434343"/>
                </a:solidFill>
              </a:defRPr>
            </a:lvl9pPr>
          </a:lstStyle>
          <a:p/>
        </p:txBody>
      </p:sp>
      <p:grpSp>
        <p:nvGrpSpPr>
          <p:cNvPr id="32" name="Google Shape;32;p23"/>
          <p:cNvGrpSpPr/>
          <p:nvPr/>
        </p:nvGrpSpPr>
        <p:grpSpPr>
          <a:xfrm>
            <a:off x="-328400" y="4232550"/>
            <a:ext cx="1970375" cy="1605600"/>
            <a:chOff x="-328400" y="4232550"/>
            <a:chExt cx="1970375" cy="1605600"/>
          </a:xfrm>
        </p:grpSpPr>
        <p:cxnSp>
          <p:nvCxnSpPr>
            <p:cNvPr id="33" name="Google Shape;33;p23"/>
            <p:cNvCxnSpPr/>
            <p:nvPr/>
          </p:nvCxnSpPr>
          <p:spPr>
            <a:xfrm flipH="1" rot="10800000">
              <a:off x="-328400" y="4232550"/>
              <a:ext cx="795600" cy="1605600"/>
            </a:xfrm>
            <a:prstGeom prst="straightConnector1">
              <a:avLst/>
            </a:prstGeom>
            <a:noFill/>
            <a:ln cap="flat" cmpd="sng" w="9525">
              <a:solidFill>
                <a:schemeClr val="accent1"/>
              </a:solidFill>
              <a:prstDash val="solid"/>
              <a:round/>
              <a:headEnd len="sm" w="sm" type="none"/>
              <a:tailEnd len="sm" w="sm" type="none"/>
            </a:ln>
          </p:spPr>
        </p:cxnSp>
        <p:cxnSp>
          <p:nvCxnSpPr>
            <p:cNvPr id="34" name="Google Shape;34;p23"/>
            <p:cNvCxnSpPr/>
            <p:nvPr/>
          </p:nvCxnSpPr>
          <p:spPr>
            <a:xfrm rot="10800000">
              <a:off x="145875" y="4539225"/>
              <a:ext cx="1496100" cy="744300"/>
            </a:xfrm>
            <a:prstGeom prst="straightConnector1">
              <a:avLst/>
            </a:prstGeom>
            <a:noFill/>
            <a:ln cap="flat" cmpd="sng" w="9525">
              <a:solidFill>
                <a:schemeClr val="accent1"/>
              </a:solidFill>
              <a:prstDash val="solid"/>
              <a:round/>
              <a:headEnd len="sm" w="sm" type="none"/>
              <a:tailEnd len="sm" w="sm" type="none"/>
            </a:ln>
          </p:spPr>
        </p:cxnSp>
      </p:grpSp>
      <p:grpSp>
        <p:nvGrpSpPr>
          <p:cNvPr id="35" name="Google Shape;35;p23"/>
          <p:cNvGrpSpPr/>
          <p:nvPr/>
        </p:nvGrpSpPr>
        <p:grpSpPr>
          <a:xfrm>
            <a:off x="6227350" y="-228075"/>
            <a:ext cx="941425" cy="1536150"/>
            <a:chOff x="6903600" y="-43775"/>
            <a:chExt cx="941425" cy="1536150"/>
          </a:xfrm>
        </p:grpSpPr>
        <p:cxnSp>
          <p:nvCxnSpPr>
            <p:cNvPr id="36" name="Google Shape;36;p23"/>
            <p:cNvCxnSpPr/>
            <p:nvPr/>
          </p:nvCxnSpPr>
          <p:spPr>
            <a:xfrm flipH="1">
              <a:off x="7049725" y="-43775"/>
              <a:ext cx="795300" cy="1131000"/>
            </a:xfrm>
            <a:prstGeom prst="straightConnector1">
              <a:avLst/>
            </a:prstGeom>
            <a:noFill/>
            <a:ln cap="flat" cmpd="sng" w="9525">
              <a:solidFill>
                <a:schemeClr val="accent1"/>
              </a:solidFill>
              <a:prstDash val="solid"/>
              <a:round/>
              <a:headEnd len="sm" w="sm" type="none"/>
              <a:tailEnd len="sm" w="sm" type="none"/>
            </a:ln>
          </p:spPr>
        </p:cxnSp>
        <p:cxnSp>
          <p:nvCxnSpPr>
            <p:cNvPr id="37" name="Google Shape;37;p23"/>
            <p:cNvCxnSpPr/>
            <p:nvPr/>
          </p:nvCxnSpPr>
          <p:spPr>
            <a:xfrm>
              <a:off x="6903600" y="372175"/>
              <a:ext cx="817200" cy="1120200"/>
            </a:xfrm>
            <a:prstGeom prst="straightConnector1">
              <a:avLst/>
            </a:prstGeom>
            <a:noFill/>
            <a:ln cap="flat" cmpd="sng" w="9525">
              <a:solidFill>
                <a:schemeClr val="accent1"/>
              </a:solidFill>
              <a:prstDash val="solid"/>
              <a:round/>
              <a:headEnd len="sm" w="sm" type="none"/>
              <a:tailEnd len="sm" w="sm" type="none"/>
            </a:ln>
          </p:spPr>
        </p:cxnSp>
      </p:grpSp>
      <p:sp>
        <p:nvSpPr>
          <p:cNvPr id="38" name="Google Shape;38;p23"/>
          <p:cNvSpPr txBox="1"/>
          <p:nvPr>
            <p:ph idx="2" type="subTitle"/>
          </p:nvPr>
        </p:nvSpPr>
        <p:spPr>
          <a:xfrm rot="3253881">
            <a:off x="6289927" y="659599"/>
            <a:ext cx="1133249" cy="413298"/>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sz="1000">
                <a:latin typeface="Antic Slab"/>
                <a:ea typeface="Antic Slab"/>
                <a:cs typeface="Antic Slab"/>
                <a:sym typeface="Antic Slab"/>
              </a:defRPr>
            </a:lvl1pPr>
            <a:lvl2pPr lvl="1" algn="ctr">
              <a:lnSpc>
                <a:spcPct val="100000"/>
              </a:lnSpc>
              <a:spcBef>
                <a:spcPts val="0"/>
              </a:spcBef>
              <a:spcAft>
                <a:spcPts val="0"/>
              </a:spcAft>
              <a:buSzPts val="1200"/>
              <a:buNone/>
              <a:defRPr sz="1200"/>
            </a:lvl2pPr>
            <a:lvl3pPr lvl="2" algn="ctr">
              <a:lnSpc>
                <a:spcPct val="100000"/>
              </a:lnSpc>
              <a:spcBef>
                <a:spcPts val="0"/>
              </a:spcBef>
              <a:spcAft>
                <a:spcPts val="0"/>
              </a:spcAft>
              <a:buSzPts val="1200"/>
              <a:buNone/>
              <a:defRPr sz="1200"/>
            </a:lvl3pPr>
            <a:lvl4pPr lvl="3" algn="ctr">
              <a:lnSpc>
                <a:spcPct val="100000"/>
              </a:lnSpc>
              <a:spcBef>
                <a:spcPts val="0"/>
              </a:spcBef>
              <a:spcAft>
                <a:spcPts val="0"/>
              </a:spcAft>
              <a:buSzPts val="1200"/>
              <a:buNone/>
              <a:defRPr sz="1200"/>
            </a:lvl4pPr>
            <a:lvl5pPr lvl="4" algn="ctr">
              <a:lnSpc>
                <a:spcPct val="100000"/>
              </a:lnSpc>
              <a:spcBef>
                <a:spcPts val="0"/>
              </a:spcBef>
              <a:spcAft>
                <a:spcPts val="0"/>
              </a:spcAft>
              <a:buSzPts val="1200"/>
              <a:buNone/>
              <a:defRPr sz="1200"/>
            </a:lvl5pPr>
            <a:lvl6pPr lvl="5" algn="ctr">
              <a:lnSpc>
                <a:spcPct val="100000"/>
              </a:lnSpc>
              <a:spcBef>
                <a:spcPts val="0"/>
              </a:spcBef>
              <a:spcAft>
                <a:spcPts val="0"/>
              </a:spcAft>
              <a:buSzPts val="1200"/>
              <a:buNone/>
              <a:defRPr sz="1200"/>
            </a:lvl6pPr>
            <a:lvl7pPr lvl="6" algn="ctr">
              <a:lnSpc>
                <a:spcPct val="100000"/>
              </a:lnSpc>
              <a:spcBef>
                <a:spcPts val="0"/>
              </a:spcBef>
              <a:spcAft>
                <a:spcPts val="0"/>
              </a:spcAft>
              <a:buSzPts val="1200"/>
              <a:buNone/>
              <a:defRPr sz="1200"/>
            </a:lvl7pPr>
            <a:lvl8pPr lvl="7" algn="ctr">
              <a:lnSpc>
                <a:spcPct val="100000"/>
              </a:lnSpc>
              <a:spcBef>
                <a:spcPts val="0"/>
              </a:spcBef>
              <a:spcAft>
                <a:spcPts val="0"/>
              </a:spcAft>
              <a:buSzPts val="1200"/>
              <a:buNone/>
              <a:defRPr sz="1200"/>
            </a:lvl8pPr>
            <a:lvl9pPr lvl="8" algn="ctr">
              <a:lnSpc>
                <a:spcPct val="100000"/>
              </a:lnSpc>
              <a:spcBef>
                <a:spcPts val="0"/>
              </a:spcBef>
              <a:spcAft>
                <a:spcPts val="0"/>
              </a:spcAft>
              <a:buSzPts val="1200"/>
              <a:buNone/>
              <a:defRPr sz="1200"/>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
    <p:spTree>
      <p:nvGrpSpPr>
        <p:cNvPr id="39" name="Shape 39"/>
        <p:cNvGrpSpPr/>
        <p:nvPr/>
      </p:nvGrpSpPr>
      <p:grpSpPr>
        <a:xfrm>
          <a:off x="0" y="0"/>
          <a:ext cx="0" cy="0"/>
          <a:chOff x="0" y="0"/>
          <a:chExt cx="0" cy="0"/>
        </a:xfrm>
      </p:grpSpPr>
      <p:pic>
        <p:nvPicPr>
          <p:cNvPr id="40" name="Google Shape;40;p24"/>
          <p:cNvPicPr preferRelativeResize="0"/>
          <p:nvPr/>
        </p:nvPicPr>
        <p:blipFill rotWithShape="1">
          <a:blip r:embed="rId2">
            <a:alphaModFix amt="35000"/>
          </a:blip>
          <a:srcRect b="0" l="0" r="0" t="0"/>
          <a:stretch/>
        </p:blipFill>
        <p:spPr>
          <a:xfrm>
            <a:off x="3" y="0"/>
            <a:ext cx="9144003" cy="5143499"/>
          </a:xfrm>
          <a:prstGeom prst="rect">
            <a:avLst/>
          </a:prstGeom>
          <a:noFill/>
          <a:ln>
            <a:noFill/>
          </a:ln>
        </p:spPr>
      </p:pic>
      <p:pic>
        <p:nvPicPr>
          <p:cNvPr id="41" name="Google Shape;41;p24"/>
          <p:cNvPicPr preferRelativeResize="0"/>
          <p:nvPr/>
        </p:nvPicPr>
        <p:blipFill rotWithShape="1">
          <a:blip r:embed="rId3">
            <a:alphaModFix/>
          </a:blip>
          <a:srcRect b="63146" l="20620" r="57820" t="20679"/>
          <a:stretch/>
        </p:blipFill>
        <p:spPr>
          <a:xfrm>
            <a:off x="200775" y="299200"/>
            <a:ext cx="2404526" cy="999801"/>
          </a:xfrm>
          <a:prstGeom prst="rect">
            <a:avLst/>
          </a:prstGeom>
          <a:noFill/>
          <a:ln>
            <a:noFill/>
          </a:ln>
        </p:spPr>
      </p:pic>
      <p:pic>
        <p:nvPicPr>
          <p:cNvPr id="42" name="Google Shape;42;p24"/>
          <p:cNvPicPr preferRelativeResize="0"/>
          <p:nvPr/>
        </p:nvPicPr>
        <p:blipFill rotWithShape="1">
          <a:blip r:embed="rId3">
            <a:alphaModFix/>
          </a:blip>
          <a:srcRect b="63689" l="19932" r="58195" t="20014"/>
          <a:stretch/>
        </p:blipFill>
        <p:spPr>
          <a:xfrm rot="5400000">
            <a:off x="702375" y="1895525"/>
            <a:ext cx="1087350" cy="1076599"/>
          </a:xfrm>
          <a:prstGeom prst="rect">
            <a:avLst/>
          </a:prstGeom>
          <a:noFill/>
          <a:ln>
            <a:noFill/>
          </a:ln>
        </p:spPr>
      </p:pic>
      <p:pic>
        <p:nvPicPr>
          <p:cNvPr id="43" name="Google Shape;43;p24"/>
          <p:cNvPicPr preferRelativeResize="0"/>
          <p:nvPr/>
        </p:nvPicPr>
        <p:blipFill rotWithShape="1">
          <a:blip r:embed="rId3">
            <a:alphaModFix/>
          </a:blip>
          <a:srcRect b="63689" l="19932" r="58195" t="20014"/>
          <a:stretch/>
        </p:blipFill>
        <p:spPr>
          <a:xfrm flipH="1" rot="5400000">
            <a:off x="4725325" y="1895525"/>
            <a:ext cx="1087350" cy="1076599"/>
          </a:xfrm>
          <a:prstGeom prst="rect">
            <a:avLst/>
          </a:prstGeom>
          <a:noFill/>
          <a:ln>
            <a:noFill/>
          </a:ln>
        </p:spPr>
      </p:pic>
      <p:pic>
        <p:nvPicPr>
          <p:cNvPr id="44" name="Google Shape;44;p24"/>
          <p:cNvPicPr preferRelativeResize="0"/>
          <p:nvPr/>
        </p:nvPicPr>
        <p:blipFill rotWithShape="1">
          <a:blip r:embed="rId3">
            <a:alphaModFix/>
          </a:blip>
          <a:srcRect b="63689" l="19932" r="58195" t="20014"/>
          <a:stretch/>
        </p:blipFill>
        <p:spPr>
          <a:xfrm flipH="1" rot="-5400000">
            <a:off x="702375" y="3475225"/>
            <a:ext cx="1087350" cy="1076599"/>
          </a:xfrm>
          <a:prstGeom prst="rect">
            <a:avLst/>
          </a:prstGeom>
          <a:noFill/>
          <a:ln>
            <a:noFill/>
          </a:ln>
        </p:spPr>
      </p:pic>
      <p:pic>
        <p:nvPicPr>
          <p:cNvPr id="45" name="Google Shape;45;p24"/>
          <p:cNvPicPr preferRelativeResize="0"/>
          <p:nvPr/>
        </p:nvPicPr>
        <p:blipFill rotWithShape="1">
          <a:blip r:embed="rId3">
            <a:alphaModFix/>
          </a:blip>
          <a:srcRect b="63689" l="19932" r="58195" t="20014"/>
          <a:stretch/>
        </p:blipFill>
        <p:spPr>
          <a:xfrm rot="5400000">
            <a:off x="4725325" y="3475225"/>
            <a:ext cx="1087350" cy="1076599"/>
          </a:xfrm>
          <a:prstGeom prst="rect">
            <a:avLst/>
          </a:prstGeom>
          <a:noFill/>
          <a:ln>
            <a:noFill/>
          </a:ln>
        </p:spPr>
      </p:pic>
      <p:pic>
        <p:nvPicPr>
          <p:cNvPr id="46" name="Google Shape;46;p24"/>
          <p:cNvPicPr preferRelativeResize="0"/>
          <p:nvPr/>
        </p:nvPicPr>
        <p:blipFill rotWithShape="1">
          <a:blip r:embed="rId3">
            <a:alphaModFix/>
          </a:blip>
          <a:srcRect b="2999" l="3264" r="84012" t="82063"/>
          <a:stretch/>
        </p:blipFill>
        <p:spPr>
          <a:xfrm>
            <a:off x="7078749" y="718838"/>
            <a:ext cx="1185802" cy="927801"/>
          </a:xfrm>
          <a:prstGeom prst="rect">
            <a:avLst/>
          </a:prstGeom>
          <a:noFill/>
          <a:ln>
            <a:noFill/>
          </a:ln>
        </p:spPr>
      </p:pic>
      <p:pic>
        <p:nvPicPr>
          <p:cNvPr id="47" name="Google Shape;47;p24"/>
          <p:cNvPicPr preferRelativeResize="0"/>
          <p:nvPr/>
        </p:nvPicPr>
        <p:blipFill rotWithShape="1">
          <a:blip r:embed="rId3">
            <a:alphaModFix/>
          </a:blip>
          <a:srcRect b="25688" l="346" r="76233" t="68151"/>
          <a:stretch/>
        </p:blipFill>
        <p:spPr>
          <a:xfrm>
            <a:off x="4820025" y="-77625"/>
            <a:ext cx="2182876" cy="382627"/>
          </a:xfrm>
          <a:prstGeom prst="rect">
            <a:avLst/>
          </a:prstGeom>
          <a:noFill/>
          <a:ln>
            <a:noFill/>
          </a:ln>
        </p:spPr>
      </p:pic>
      <p:sp>
        <p:nvSpPr>
          <p:cNvPr id="48" name="Google Shape;48;p24"/>
          <p:cNvSpPr txBox="1"/>
          <p:nvPr>
            <p:ph type="title"/>
          </p:nvPr>
        </p:nvSpPr>
        <p:spPr>
          <a:xfrm>
            <a:off x="2064650" y="1843875"/>
            <a:ext cx="2336400" cy="527700"/>
          </a:xfrm>
          <a:prstGeom prst="rect">
            <a:avLst/>
          </a:prstGeom>
          <a:noFill/>
          <a:ln>
            <a:noFill/>
          </a:ln>
        </p:spPr>
        <p:txBody>
          <a:bodyPr anchorCtr="0" anchor="ctr" bIns="91425" lIns="91425" spcFirstLastPara="1" rIns="91425" wrap="square" tIns="91425">
            <a:noAutofit/>
          </a:bodyPr>
          <a:lstStyle>
            <a:lvl1pPr lvl="0" algn="l">
              <a:lnSpc>
                <a:spcPct val="80000"/>
              </a:lnSpc>
              <a:spcBef>
                <a:spcPts val="0"/>
              </a:spcBef>
              <a:spcAft>
                <a:spcPts val="0"/>
              </a:spcAft>
              <a:buSzPts val="1800"/>
              <a:buNone/>
              <a:defRPr sz="1800"/>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p:txBody>
      </p:sp>
      <p:sp>
        <p:nvSpPr>
          <p:cNvPr id="49" name="Google Shape;49;p24"/>
          <p:cNvSpPr txBox="1"/>
          <p:nvPr>
            <p:ph idx="2" type="title"/>
          </p:nvPr>
        </p:nvSpPr>
        <p:spPr>
          <a:xfrm>
            <a:off x="720000" y="1843875"/>
            <a:ext cx="1052100" cy="1179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b="1" sz="3000">
                <a:solidFill>
                  <a:schemeClr val="accent3"/>
                </a:solidFill>
              </a:defRPr>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p:txBody>
      </p:sp>
      <p:sp>
        <p:nvSpPr>
          <p:cNvPr id="50" name="Google Shape;50;p24"/>
          <p:cNvSpPr txBox="1"/>
          <p:nvPr>
            <p:ph idx="1" type="subTitle"/>
          </p:nvPr>
        </p:nvSpPr>
        <p:spPr>
          <a:xfrm>
            <a:off x="2064650" y="2430400"/>
            <a:ext cx="2336400" cy="593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vl1pPr>
            <a:lvl2pPr lvl="1" algn="l">
              <a:lnSpc>
                <a:spcPct val="100000"/>
              </a:lnSpc>
              <a:spcBef>
                <a:spcPts val="1600"/>
              </a:spcBef>
              <a:spcAft>
                <a:spcPts val="0"/>
              </a:spcAft>
              <a:buSzPts val="1400"/>
              <a:buNone/>
              <a:defRPr/>
            </a:lvl2pPr>
            <a:lvl3pPr lvl="2" algn="l">
              <a:lnSpc>
                <a:spcPct val="100000"/>
              </a:lnSpc>
              <a:spcBef>
                <a:spcPts val="1600"/>
              </a:spcBef>
              <a:spcAft>
                <a:spcPts val="0"/>
              </a:spcAft>
              <a:buSzPts val="1400"/>
              <a:buNone/>
              <a:defRPr/>
            </a:lvl3pPr>
            <a:lvl4pPr lvl="3" algn="l">
              <a:lnSpc>
                <a:spcPct val="100000"/>
              </a:lnSpc>
              <a:spcBef>
                <a:spcPts val="1600"/>
              </a:spcBef>
              <a:spcAft>
                <a:spcPts val="0"/>
              </a:spcAft>
              <a:buSzPts val="1400"/>
              <a:buNone/>
              <a:defRPr/>
            </a:lvl4pPr>
            <a:lvl5pPr lvl="4" algn="l">
              <a:lnSpc>
                <a:spcPct val="100000"/>
              </a:lnSpc>
              <a:spcBef>
                <a:spcPts val="1600"/>
              </a:spcBef>
              <a:spcAft>
                <a:spcPts val="0"/>
              </a:spcAft>
              <a:buSzPts val="1400"/>
              <a:buNone/>
              <a:defRPr/>
            </a:lvl5pPr>
            <a:lvl6pPr lvl="5" algn="l">
              <a:lnSpc>
                <a:spcPct val="100000"/>
              </a:lnSpc>
              <a:spcBef>
                <a:spcPts val="1600"/>
              </a:spcBef>
              <a:spcAft>
                <a:spcPts val="0"/>
              </a:spcAft>
              <a:buSzPts val="1400"/>
              <a:buNone/>
              <a:defRPr/>
            </a:lvl6pPr>
            <a:lvl7pPr lvl="6" algn="l">
              <a:lnSpc>
                <a:spcPct val="100000"/>
              </a:lnSpc>
              <a:spcBef>
                <a:spcPts val="1600"/>
              </a:spcBef>
              <a:spcAft>
                <a:spcPts val="0"/>
              </a:spcAft>
              <a:buSzPts val="1400"/>
              <a:buNone/>
              <a:defRPr/>
            </a:lvl7pPr>
            <a:lvl8pPr lvl="7" algn="l">
              <a:lnSpc>
                <a:spcPct val="100000"/>
              </a:lnSpc>
              <a:spcBef>
                <a:spcPts val="1600"/>
              </a:spcBef>
              <a:spcAft>
                <a:spcPts val="0"/>
              </a:spcAft>
              <a:buSzPts val="1400"/>
              <a:buNone/>
              <a:defRPr/>
            </a:lvl8pPr>
            <a:lvl9pPr lvl="8" algn="l">
              <a:lnSpc>
                <a:spcPct val="100000"/>
              </a:lnSpc>
              <a:spcBef>
                <a:spcPts val="1600"/>
              </a:spcBef>
              <a:spcAft>
                <a:spcPts val="1600"/>
              </a:spcAft>
              <a:buSzPts val="1400"/>
              <a:buNone/>
              <a:defRPr/>
            </a:lvl9pPr>
          </a:lstStyle>
          <a:p/>
        </p:txBody>
      </p:sp>
      <p:sp>
        <p:nvSpPr>
          <p:cNvPr id="51" name="Google Shape;51;p24"/>
          <p:cNvSpPr txBox="1"/>
          <p:nvPr>
            <p:ph idx="3" type="title"/>
          </p:nvPr>
        </p:nvSpPr>
        <p:spPr>
          <a:xfrm>
            <a:off x="2064650" y="3423575"/>
            <a:ext cx="2336400" cy="527700"/>
          </a:xfrm>
          <a:prstGeom prst="rect">
            <a:avLst/>
          </a:prstGeom>
          <a:noFill/>
          <a:ln>
            <a:noFill/>
          </a:ln>
        </p:spPr>
        <p:txBody>
          <a:bodyPr anchorCtr="0" anchor="ctr" bIns="91425" lIns="91425" spcFirstLastPara="1" rIns="91425" wrap="square" tIns="91425">
            <a:noAutofit/>
          </a:bodyPr>
          <a:lstStyle>
            <a:lvl1pPr lvl="0" algn="l">
              <a:lnSpc>
                <a:spcPct val="80000"/>
              </a:lnSpc>
              <a:spcBef>
                <a:spcPts val="0"/>
              </a:spcBef>
              <a:spcAft>
                <a:spcPts val="0"/>
              </a:spcAft>
              <a:buSzPts val="1800"/>
              <a:buNone/>
              <a:defRPr sz="1800"/>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p:txBody>
      </p:sp>
      <p:sp>
        <p:nvSpPr>
          <p:cNvPr id="52" name="Google Shape;52;p24"/>
          <p:cNvSpPr txBox="1"/>
          <p:nvPr>
            <p:ph idx="4" type="title"/>
          </p:nvPr>
        </p:nvSpPr>
        <p:spPr>
          <a:xfrm>
            <a:off x="720000" y="3423575"/>
            <a:ext cx="1052100" cy="1179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b="1" sz="3000">
                <a:solidFill>
                  <a:schemeClr val="accent3"/>
                </a:solidFill>
              </a:defRPr>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p:txBody>
      </p:sp>
      <p:sp>
        <p:nvSpPr>
          <p:cNvPr id="53" name="Google Shape;53;p24"/>
          <p:cNvSpPr txBox="1"/>
          <p:nvPr>
            <p:ph idx="5" type="subTitle"/>
          </p:nvPr>
        </p:nvSpPr>
        <p:spPr>
          <a:xfrm>
            <a:off x="2064650" y="4010100"/>
            <a:ext cx="2336400" cy="593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vl1pPr>
            <a:lvl2pPr lvl="1" algn="l">
              <a:lnSpc>
                <a:spcPct val="100000"/>
              </a:lnSpc>
              <a:spcBef>
                <a:spcPts val="1600"/>
              </a:spcBef>
              <a:spcAft>
                <a:spcPts val="0"/>
              </a:spcAft>
              <a:buSzPts val="1400"/>
              <a:buNone/>
              <a:defRPr/>
            </a:lvl2pPr>
            <a:lvl3pPr lvl="2" algn="l">
              <a:lnSpc>
                <a:spcPct val="100000"/>
              </a:lnSpc>
              <a:spcBef>
                <a:spcPts val="1600"/>
              </a:spcBef>
              <a:spcAft>
                <a:spcPts val="0"/>
              </a:spcAft>
              <a:buSzPts val="1400"/>
              <a:buNone/>
              <a:defRPr/>
            </a:lvl3pPr>
            <a:lvl4pPr lvl="3" algn="l">
              <a:lnSpc>
                <a:spcPct val="100000"/>
              </a:lnSpc>
              <a:spcBef>
                <a:spcPts val="1600"/>
              </a:spcBef>
              <a:spcAft>
                <a:spcPts val="0"/>
              </a:spcAft>
              <a:buSzPts val="1400"/>
              <a:buNone/>
              <a:defRPr/>
            </a:lvl4pPr>
            <a:lvl5pPr lvl="4" algn="l">
              <a:lnSpc>
                <a:spcPct val="100000"/>
              </a:lnSpc>
              <a:spcBef>
                <a:spcPts val="1600"/>
              </a:spcBef>
              <a:spcAft>
                <a:spcPts val="0"/>
              </a:spcAft>
              <a:buSzPts val="1400"/>
              <a:buNone/>
              <a:defRPr/>
            </a:lvl5pPr>
            <a:lvl6pPr lvl="5" algn="l">
              <a:lnSpc>
                <a:spcPct val="100000"/>
              </a:lnSpc>
              <a:spcBef>
                <a:spcPts val="1600"/>
              </a:spcBef>
              <a:spcAft>
                <a:spcPts val="0"/>
              </a:spcAft>
              <a:buSzPts val="1400"/>
              <a:buNone/>
              <a:defRPr/>
            </a:lvl6pPr>
            <a:lvl7pPr lvl="6" algn="l">
              <a:lnSpc>
                <a:spcPct val="100000"/>
              </a:lnSpc>
              <a:spcBef>
                <a:spcPts val="1600"/>
              </a:spcBef>
              <a:spcAft>
                <a:spcPts val="0"/>
              </a:spcAft>
              <a:buSzPts val="1400"/>
              <a:buNone/>
              <a:defRPr/>
            </a:lvl7pPr>
            <a:lvl8pPr lvl="7" algn="l">
              <a:lnSpc>
                <a:spcPct val="100000"/>
              </a:lnSpc>
              <a:spcBef>
                <a:spcPts val="1600"/>
              </a:spcBef>
              <a:spcAft>
                <a:spcPts val="0"/>
              </a:spcAft>
              <a:buSzPts val="1400"/>
              <a:buNone/>
              <a:defRPr/>
            </a:lvl8pPr>
            <a:lvl9pPr lvl="8" algn="l">
              <a:lnSpc>
                <a:spcPct val="100000"/>
              </a:lnSpc>
              <a:spcBef>
                <a:spcPts val="1600"/>
              </a:spcBef>
              <a:spcAft>
                <a:spcPts val="1600"/>
              </a:spcAft>
              <a:buSzPts val="1400"/>
              <a:buNone/>
              <a:defRPr/>
            </a:lvl9pPr>
          </a:lstStyle>
          <a:p/>
        </p:txBody>
      </p:sp>
      <p:sp>
        <p:nvSpPr>
          <p:cNvPr id="54" name="Google Shape;54;p24"/>
          <p:cNvSpPr txBox="1"/>
          <p:nvPr>
            <p:ph idx="6" type="title"/>
          </p:nvPr>
        </p:nvSpPr>
        <p:spPr>
          <a:xfrm>
            <a:off x="6087600" y="1843875"/>
            <a:ext cx="2336400" cy="527700"/>
          </a:xfrm>
          <a:prstGeom prst="rect">
            <a:avLst/>
          </a:prstGeom>
          <a:noFill/>
          <a:ln>
            <a:noFill/>
          </a:ln>
        </p:spPr>
        <p:txBody>
          <a:bodyPr anchorCtr="0" anchor="ctr" bIns="91425" lIns="91425" spcFirstLastPara="1" rIns="91425" wrap="square" tIns="91425">
            <a:noAutofit/>
          </a:bodyPr>
          <a:lstStyle>
            <a:lvl1pPr lvl="0" algn="l">
              <a:lnSpc>
                <a:spcPct val="80000"/>
              </a:lnSpc>
              <a:spcBef>
                <a:spcPts val="0"/>
              </a:spcBef>
              <a:spcAft>
                <a:spcPts val="0"/>
              </a:spcAft>
              <a:buSzPts val="1800"/>
              <a:buNone/>
              <a:defRPr sz="1800"/>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p:txBody>
      </p:sp>
      <p:sp>
        <p:nvSpPr>
          <p:cNvPr id="55" name="Google Shape;55;p24"/>
          <p:cNvSpPr txBox="1"/>
          <p:nvPr>
            <p:ph idx="7" type="title"/>
          </p:nvPr>
        </p:nvSpPr>
        <p:spPr>
          <a:xfrm>
            <a:off x="4742950" y="1843875"/>
            <a:ext cx="1052100" cy="1179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b="1" sz="3000">
                <a:solidFill>
                  <a:schemeClr val="accent3"/>
                </a:solidFill>
              </a:defRPr>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p:txBody>
      </p:sp>
      <p:sp>
        <p:nvSpPr>
          <p:cNvPr id="56" name="Google Shape;56;p24"/>
          <p:cNvSpPr txBox="1"/>
          <p:nvPr>
            <p:ph idx="8" type="subTitle"/>
          </p:nvPr>
        </p:nvSpPr>
        <p:spPr>
          <a:xfrm>
            <a:off x="6087600" y="2430400"/>
            <a:ext cx="2336400" cy="593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vl1pPr>
            <a:lvl2pPr lvl="1" algn="l">
              <a:lnSpc>
                <a:spcPct val="100000"/>
              </a:lnSpc>
              <a:spcBef>
                <a:spcPts val="1600"/>
              </a:spcBef>
              <a:spcAft>
                <a:spcPts val="0"/>
              </a:spcAft>
              <a:buSzPts val="1400"/>
              <a:buNone/>
              <a:defRPr/>
            </a:lvl2pPr>
            <a:lvl3pPr lvl="2" algn="l">
              <a:lnSpc>
                <a:spcPct val="100000"/>
              </a:lnSpc>
              <a:spcBef>
                <a:spcPts val="1600"/>
              </a:spcBef>
              <a:spcAft>
                <a:spcPts val="0"/>
              </a:spcAft>
              <a:buSzPts val="1400"/>
              <a:buNone/>
              <a:defRPr/>
            </a:lvl3pPr>
            <a:lvl4pPr lvl="3" algn="l">
              <a:lnSpc>
                <a:spcPct val="100000"/>
              </a:lnSpc>
              <a:spcBef>
                <a:spcPts val="1600"/>
              </a:spcBef>
              <a:spcAft>
                <a:spcPts val="0"/>
              </a:spcAft>
              <a:buSzPts val="1400"/>
              <a:buNone/>
              <a:defRPr/>
            </a:lvl4pPr>
            <a:lvl5pPr lvl="4" algn="l">
              <a:lnSpc>
                <a:spcPct val="100000"/>
              </a:lnSpc>
              <a:spcBef>
                <a:spcPts val="1600"/>
              </a:spcBef>
              <a:spcAft>
                <a:spcPts val="0"/>
              </a:spcAft>
              <a:buSzPts val="1400"/>
              <a:buNone/>
              <a:defRPr/>
            </a:lvl5pPr>
            <a:lvl6pPr lvl="5" algn="l">
              <a:lnSpc>
                <a:spcPct val="100000"/>
              </a:lnSpc>
              <a:spcBef>
                <a:spcPts val="1600"/>
              </a:spcBef>
              <a:spcAft>
                <a:spcPts val="0"/>
              </a:spcAft>
              <a:buSzPts val="1400"/>
              <a:buNone/>
              <a:defRPr/>
            </a:lvl6pPr>
            <a:lvl7pPr lvl="6" algn="l">
              <a:lnSpc>
                <a:spcPct val="100000"/>
              </a:lnSpc>
              <a:spcBef>
                <a:spcPts val="1600"/>
              </a:spcBef>
              <a:spcAft>
                <a:spcPts val="0"/>
              </a:spcAft>
              <a:buSzPts val="1400"/>
              <a:buNone/>
              <a:defRPr/>
            </a:lvl7pPr>
            <a:lvl8pPr lvl="7" algn="l">
              <a:lnSpc>
                <a:spcPct val="100000"/>
              </a:lnSpc>
              <a:spcBef>
                <a:spcPts val="1600"/>
              </a:spcBef>
              <a:spcAft>
                <a:spcPts val="0"/>
              </a:spcAft>
              <a:buSzPts val="1400"/>
              <a:buNone/>
              <a:defRPr/>
            </a:lvl8pPr>
            <a:lvl9pPr lvl="8" algn="l">
              <a:lnSpc>
                <a:spcPct val="100000"/>
              </a:lnSpc>
              <a:spcBef>
                <a:spcPts val="1600"/>
              </a:spcBef>
              <a:spcAft>
                <a:spcPts val="1600"/>
              </a:spcAft>
              <a:buSzPts val="1400"/>
              <a:buNone/>
              <a:defRPr/>
            </a:lvl9pPr>
          </a:lstStyle>
          <a:p/>
        </p:txBody>
      </p:sp>
      <p:sp>
        <p:nvSpPr>
          <p:cNvPr id="57" name="Google Shape;57;p24"/>
          <p:cNvSpPr txBox="1"/>
          <p:nvPr>
            <p:ph idx="9" type="title"/>
          </p:nvPr>
        </p:nvSpPr>
        <p:spPr>
          <a:xfrm>
            <a:off x="6087600" y="3423575"/>
            <a:ext cx="2336400" cy="527700"/>
          </a:xfrm>
          <a:prstGeom prst="rect">
            <a:avLst/>
          </a:prstGeom>
          <a:noFill/>
          <a:ln>
            <a:noFill/>
          </a:ln>
        </p:spPr>
        <p:txBody>
          <a:bodyPr anchorCtr="0" anchor="ctr" bIns="91425" lIns="91425" spcFirstLastPara="1" rIns="91425" wrap="square" tIns="91425">
            <a:noAutofit/>
          </a:bodyPr>
          <a:lstStyle>
            <a:lvl1pPr lvl="0" algn="l">
              <a:lnSpc>
                <a:spcPct val="80000"/>
              </a:lnSpc>
              <a:spcBef>
                <a:spcPts val="0"/>
              </a:spcBef>
              <a:spcAft>
                <a:spcPts val="0"/>
              </a:spcAft>
              <a:buSzPts val="1800"/>
              <a:buNone/>
              <a:defRPr sz="1800"/>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p:txBody>
      </p:sp>
      <p:sp>
        <p:nvSpPr>
          <p:cNvPr id="58" name="Google Shape;58;p24"/>
          <p:cNvSpPr txBox="1"/>
          <p:nvPr>
            <p:ph idx="13" type="title"/>
          </p:nvPr>
        </p:nvSpPr>
        <p:spPr>
          <a:xfrm>
            <a:off x="4742950" y="3423575"/>
            <a:ext cx="1052100" cy="1179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b="1" sz="3000">
                <a:solidFill>
                  <a:schemeClr val="accent3"/>
                </a:solidFill>
              </a:defRPr>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p:txBody>
      </p:sp>
      <p:sp>
        <p:nvSpPr>
          <p:cNvPr id="59" name="Google Shape;59;p24"/>
          <p:cNvSpPr txBox="1"/>
          <p:nvPr>
            <p:ph idx="14" type="subTitle"/>
          </p:nvPr>
        </p:nvSpPr>
        <p:spPr>
          <a:xfrm>
            <a:off x="6087600" y="4010100"/>
            <a:ext cx="2336400" cy="593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vl1pPr>
            <a:lvl2pPr lvl="1" algn="l">
              <a:lnSpc>
                <a:spcPct val="100000"/>
              </a:lnSpc>
              <a:spcBef>
                <a:spcPts val="1600"/>
              </a:spcBef>
              <a:spcAft>
                <a:spcPts val="0"/>
              </a:spcAft>
              <a:buSzPts val="1400"/>
              <a:buNone/>
              <a:defRPr/>
            </a:lvl2pPr>
            <a:lvl3pPr lvl="2" algn="l">
              <a:lnSpc>
                <a:spcPct val="100000"/>
              </a:lnSpc>
              <a:spcBef>
                <a:spcPts val="1600"/>
              </a:spcBef>
              <a:spcAft>
                <a:spcPts val="0"/>
              </a:spcAft>
              <a:buSzPts val="1400"/>
              <a:buNone/>
              <a:defRPr/>
            </a:lvl3pPr>
            <a:lvl4pPr lvl="3" algn="l">
              <a:lnSpc>
                <a:spcPct val="100000"/>
              </a:lnSpc>
              <a:spcBef>
                <a:spcPts val="1600"/>
              </a:spcBef>
              <a:spcAft>
                <a:spcPts val="0"/>
              </a:spcAft>
              <a:buSzPts val="1400"/>
              <a:buNone/>
              <a:defRPr/>
            </a:lvl4pPr>
            <a:lvl5pPr lvl="4" algn="l">
              <a:lnSpc>
                <a:spcPct val="100000"/>
              </a:lnSpc>
              <a:spcBef>
                <a:spcPts val="1600"/>
              </a:spcBef>
              <a:spcAft>
                <a:spcPts val="0"/>
              </a:spcAft>
              <a:buSzPts val="1400"/>
              <a:buNone/>
              <a:defRPr/>
            </a:lvl5pPr>
            <a:lvl6pPr lvl="5" algn="l">
              <a:lnSpc>
                <a:spcPct val="100000"/>
              </a:lnSpc>
              <a:spcBef>
                <a:spcPts val="1600"/>
              </a:spcBef>
              <a:spcAft>
                <a:spcPts val="0"/>
              </a:spcAft>
              <a:buSzPts val="1400"/>
              <a:buNone/>
              <a:defRPr/>
            </a:lvl6pPr>
            <a:lvl7pPr lvl="6" algn="l">
              <a:lnSpc>
                <a:spcPct val="100000"/>
              </a:lnSpc>
              <a:spcBef>
                <a:spcPts val="1600"/>
              </a:spcBef>
              <a:spcAft>
                <a:spcPts val="0"/>
              </a:spcAft>
              <a:buSzPts val="1400"/>
              <a:buNone/>
              <a:defRPr/>
            </a:lvl7pPr>
            <a:lvl8pPr lvl="7" algn="l">
              <a:lnSpc>
                <a:spcPct val="100000"/>
              </a:lnSpc>
              <a:spcBef>
                <a:spcPts val="1600"/>
              </a:spcBef>
              <a:spcAft>
                <a:spcPts val="0"/>
              </a:spcAft>
              <a:buSzPts val="1400"/>
              <a:buNone/>
              <a:defRPr/>
            </a:lvl8pPr>
            <a:lvl9pPr lvl="8" algn="l">
              <a:lnSpc>
                <a:spcPct val="100000"/>
              </a:lnSpc>
              <a:spcBef>
                <a:spcPts val="1600"/>
              </a:spcBef>
              <a:spcAft>
                <a:spcPts val="1600"/>
              </a:spcAft>
              <a:buSzPts val="1400"/>
              <a:buNone/>
              <a:defRPr/>
            </a:lvl9pPr>
          </a:lstStyle>
          <a:p/>
        </p:txBody>
      </p:sp>
      <p:sp>
        <p:nvSpPr>
          <p:cNvPr id="60" name="Google Shape;60;p24"/>
          <p:cNvSpPr txBox="1"/>
          <p:nvPr>
            <p:ph idx="15" type="title"/>
          </p:nvPr>
        </p:nvSpPr>
        <p:spPr>
          <a:xfrm>
            <a:off x="720000" y="540000"/>
            <a:ext cx="7704000" cy="564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cxnSp>
        <p:nvCxnSpPr>
          <p:cNvPr id="61" name="Google Shape;61;p24"/>
          <p:cNvCxnSpPr/>
          <p:nvPr/>
        </p:nvCxnSpPr>
        <p:spPr>
          <a:xfrm flipH="1" rot="10800000">
            <a:off x="6684800" y="-72912"/>
            <a:ext cx="795600" cy="1605600"/>
          </a:xfrm>
          <a:prstGeom prst="straightConnector1">
            <a:avLst/>
          </a:prstGeom>
          <a:noFill/>
          <a:ln cap="flat" cmpd="sng" w="9525">
            <a:solidFill>
              <a:schemeClr val="accent1"/>
            </a:solidFill>
            <a:prstDash val="solid"/>
            <a:round/>
            <a:headEnd len="sm" w="sm" type="none"/>
            <a:tailEnd len="sm" w="sm" type="none"/>
          </a:ln>
        </p:spPr>
      </p:cxnSp>
      <p:cxnSp>
        <p:nvCxnSpPr>
          <p:cNvPr id="62" name="Google Shape;62;p24"/>
          <p:cNvCxnSpPr/>
          <p:nvPr/>
        </p:nvCxnSpPr>
        <p:spPr>
          <a:xfrm rot="10800000">
            <a:off x="7489125" y="397338"/>
            <a:ext cx="1788600" cy="860700"/>
          </a:xfrm>
          <a:prstGeom prst="straightConnector1">
            <a:avLst/>
          </a:prstGeom>
          <a:noFill/>
          <a:ln cap="flat" cmpd="sng" w="9525">
            <a:solidFill>
              <a:schemeClr val="accent1"/>
            </a:solidFill>
            <a:prstDash val="solid"/>
            <a:round/>
            <a:headEnd len="sm" w="sm" type="none"/>
            <a:tailEnd len="sm" w="sm" type="none"/>
          </a:ln>
        </p:spPr>
      </p:cxnSp>
      <p:sp>
        <p:nvSpPr>
          <p:cNvPr id="63" name="Google Shape;63;p24"/>
          <p:cNvSpPr txBox="1"/>
          <p:nvPr>
            <p:ph idx="16" type="subTitle"/>
          </p:nvPr>
        </p:nvSpPr>
        <p:spPr>
          <a:xfrm rot="-3795667">
            <a:off x="6227176" y="590805"/>
            <a:ext cx="1370895" cy="413495"/>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sz="1000">
                <a:latin typeface="Antic Slab"/>
                <a:ea typeface="Antic Slab"/>
                <a:cs typeface="Antic Slab"/>
                <a:sym typeface="Antic Slab"/>
              </a:defRPr>
            </a:lvl1pPr>
            <a:lvl2pPr lvl="1" algn="ctr">
              <a:lnSpc>
                <a:spcPct val="100000"/>
              </a:lnSpc>
              <a:spcBef>
                <a:spcPts val="0"/>
              </a:spcBef>
              <a:spcAft>
                <a:spcPts val="0"/>
              </a:spcAft>
              <a:buSzPts val="1200"/>
              <a:buNone/>
              <a:defRPr sz="1200"/>
            </a:lvl2pPr>
            <a:lvl3pPr lvl="2" algn="ctr">
              <a:lnSpc>
                <a:spcPct val="100000"/>
              </a:lnSpc>
              <a:spcBef>
                <a:spcPts val="0"/>
              </a:spcBef>
              <a:spcAft>
                <a:spcPts val="0"/>
              </a:spcAft>
              <a:buSzPts val="1200"/>
              <a:buNone/>
              <a:defRPr sz="1200"/>
            </a:lvl3pPr>
            <a:lvl4pPr lvl="3" algn="ctr">
              <a:lnSpc>
                <a:spcPct val="100000"/>
              </a:lnSpc>
              <a:spcBef>
                <a:spcPts val="0"/>
              </a:spcBef>
              <a:spcAft>
                <a:spcPts val="0"/>
              </a:spcAft>
              <a:buSzPts val="1200"/>
              <a:buNone/>
              <a:defRPr sz="1200"/>
            </a:lvl4pPr>
            <a:lvl5pPr lvl="4" algn="ctr">
              <a:lnSpc>
                <a:spcPct val="100000"/>
              </a:lnSpc>
              <a:spcBef>
                <a:spcPts val="0"/>
              </a:spcBef>
              <a:spcAft>
                <a:spcPts val="0"/>
              </a:spcAft>
              <a:buSzPts val="1200"/>
              <a:buNone/>
              <a:defRPr sz="1200"/>
            </a:lvl5pPr>
            <a:lvl6pPr lvl="5" algn="ctr">
              <a:lnSpc>
                <a:spcPct val="100000"/>
              </a:lnSpc>
              <a:spcBef>
                <a:spcPts val="0"/>
              </a:spcBef>
              <a:spcAft>
                <a:spcPts val="0"/>
              </a:spcAft>
              <a:buSzPts val="1200"/>
              <a:buNone/>
              <a:defRPr sz="1200"/>
            </a:lvl6pPr>
            <a:lvl7pPr lvl="6" algn="ctr">
              <a:lnSpc>
                <a:spcPct val="100000"/>
              </a:lnSpc>
              <a:spcBef>
                <a:spcPts val="0"/>
              </a:spcBef>
              <a:spcAft>
                <a:spcPts val="0"/>
              </a:spcAft>
              <a:buSzPts val="1200"/>
              <a:buNone/>
              <a:defRPr sz="1200"/>
            </a:lvl7pPr>
            <a:lvl8pPr lvl="7" algn="ctr">
              <a:lnSpc>
                <a:spcPct val="100000"/>
              </a:lnSpc>
              <a:spcBef>
                <a:spcPts val="0"/>
              </a:spcBef>
              <a:spcAft>
                <a:spcPts val="0"/>
              </a:spcAft>
              <a:buSzPts val="1200"/>
              <a:buNone/>
              <a:defRPr sz="1200"/>
            </a:lvl8pPr>
            <a:lvl9pPr lvl="8" algn="ctr">
              <a:lnSpc>
                <a:spcPct val="100000"/>
              </a:lnSpc>
              <a:spcBef>
                <a:spcPts val="0"/>
              </a:spcBef>
              <a:spcAft>
                <a:spcPts val="0"/>
              </a:spcAft>
              <a:buSzPts val="1200"/>
              <a:buNone/>
              <a:defRPr sz="1200"/>
            </a:lvl9pPr>
          </a:lstStyle>
          <a:p/>
        </p:txBody>
      </p:sp>
      <p:sp>
        <p:nvSpPr>
          <p:cNvPr id="64" name="Google Shape;64;p24"/>
          <p:cNvSpPr txBox="1"/>
          <p:nvPr>
            <p:ph idx="17" type="subTitle"/>
          </p:nvPr>
        </p:nvSpPr>
        <p:spPr>
          <a:xfrm rot="1580018">
            <a:off x="7256244" y="316415"/>
            <a:ext cx="1428322" cy="413496"/>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sz="1000">
                <a:latin typeface="Antic Slab"/>
                <a:ea typeface="Antic Slab"/>
                <a:cs typeface="Antic Slab"/>
                <a:sym typeface="Antic Slab"/>
              </a:defRPr>
            </a:lvl1pPr>
            <a:lvl2pPr lvl="1" algn="ctr">
              <a:lnSpc>
                <a:spcPct val="100000"/>
              </a:lnSpc>
              <a:spcBef>
                <a:spcPts val="0"/>
              </a:spcBef>
              <a:spcAft>
                <a:spcPts val="0"/>
              </a:spcAft>
              <a:buSzPts val="1200"/>
              <a:buNone/>
              <a:defRPr sz="1200"/>
            </a:lvl2pPr>
            <a:lvl3pPr lvl="2" algn="ctr">
              <a:lnSpc>
                <a:spcPct val="100000"/>
              </a:lnSpc>
              <a:spcBef>
                <a:spcPts val="0"/>
              </a:spcBef>
              <a:spcAft>
                <a:spcPts val="0"/>
              </a:spcAft>
              <a:buSzPts val="1200"/>
              <a:buNone/>
              <a:defRPr sz="1200"/>
            </a:lvl3pPr>
            <a:lvl4pPr lvl="3" algn="ctr">
              <a:lnSpc>
                <a:spcPct val="100000"/>
              </a:lnSpc>
              <a:spcBef>
                <a:spcPts val="0"/>
              </a:spcBef>
              <a:spcAft>
                <a:spcPts val="0"/>
              </a:spcAft>
              <a:buSzPts val="1200"/>
              <a:buNone/>
              <a:defRPr sz="1200"/>
            </a:lvl4pPr>
            <a:lvl5pPr lvl="4" algn="ctr">
              <a:lnSpc>
                <a:spcPct val="100000"/>
              </a:lnSpc>
              <a:spcBef>
                <a:spcPts val="0"/>
              </a:spcBef>
              <a:spcAft>
                <a:spcPts val="0"/>
              </a:spcAft>
              <a:buSzPts val="1200"/>
              <a:buNone/>
              <a:defRPr sz="1200"/>
            </a:lvl5pPr>
            <a:lvl6pPr lvl="5" algn="ctr">
              <a:lnSpc>
                <a:spcPct val="100000"/>
              </a:lnSpc>
              <a:spcBef>
                <a:spcPts val="0"/>
              </a:spcBef>
              <a:spcAft>
                <a:spcPts val="0"/>
              </a:spcAft>
              <a:buSzPts val="1200"/>
              <a:buNone/>
              <a:defRPr sz="1200"/>
            </a:lvl6pPr>
            <a:lvl7pPr lvl="6" algn="ctr">
              <a:lnSpc>
                <a:spcPct val="100000"/>
              </a:lnSpc>
              <a:spcBef>
                <a:spcPts val="0"/>
              </a:spcBef>
              <a:spcAft>
                <a:spcPts val="0"/>
              </a:spcAft>
              <a:buSzPts val="1200"/>
              <a:buNone/>
              <a:defRPr sz="1200"/>
            </a:lvl7pPr>
            <a:lvl8pPr lvl="7" algn="ctr">
              <a:lnSpc>
                <a:spcPct val="100000"/>
              </a:lnSpc>
              <a:spcBef>
                <a:spcPts val="0"/>
              </a:spcBef>
              <a:spcAft>
                <a:spcPts val="0"/>
              </a:spcAft>
              <a:buSzPts val="1200"/>
              <a:buNone/>
              <a:defRPr sz="1200"/>
            </a:lvl8pPr>
            <a:lvl9pPr lvl="8" algn="ctr">
              <a:lnSpc>
                <a:spcPct val="100000"/>
              </a:lnSpc>
              <a:spcBef>
                <a:spcPts val="0"/>
              </a:spcBef>
              <a:spcAft>
                <a:spcPts val="0"/>
              </a:spcAft>
              <a:buSzPts val="1200"/>
              <a:buNone/>
              <a:defRPr sz="12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5" name="Shape 65"/>
        <p:cNvGrpSpPr/>
        <p:nvPr/>
      </p:nvGrpSpPr>
      <p:grpSpPr>
        <a:xfrm>
          <a:off x="0" y="0"/>
          <a:ext cx="0" cy="0"/>
          <a:chOff x="0" y="0"/>
          <a:chExt cx="0" cy="0"/>
        </a:xfrm>
      </p:grpSpPr>
      <p:pic>
        <p:nvPicPr>
          <p:cNvPr id="66" name="Google Shape;66;p25"/>
          <p:cNvPicPr preferRelativeResize="0"/>
          <p:nvPr/>
        </p:nvPicPr>
        <p:blipFill rotWithShape="1">
          <a:blip r:embed="rId2">
            <a:alphaModFix amt="35000"/>
          </a:blip>
          <a:srcRect b="0" l="0" r="0" t="0"/>
          <a:stretch/>
        </p:blipFill>
        <p:spPr>
          <a:xfrm>
            <a:off x="3" y="0"/>
            <a:ext cx="9144003" cy="5143499"/>
          </a:xfrm>
          <a:prstGeom prst="rect">
            <a:avLst/>
          </a:prstGeom>
          <a:noFill/>
          <a:ln>
            <a:noFill/>
          </a:ln>
        </p:spPr>
      </p:pic>
      <p:sp>
        <p:nvSpPr>
          <p:cNvPr id="67" name="Google Shape;67;p25"/>
          <p:cNvSpPr txBox="1"/>
          <p:nvPr>
            <p:ph idx="1" type="subTitle"/>
          </p:nvPr>
        </p:nvSpPr>
        <p:spPr>
          <a:xfrm>
            <a:off x="2772913" y="3712325"/>
            <a:ext cx="4360200" cy="443400"/>
          </a:xfrm>
          <a:prstGeom prst="rect">
            <a:avLst/>
          </a:prstGeom>
          <a:solidFill>
            <a:schemeClr val="accent2"/>
          </a:solid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160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cxnSp>
        <p:nvCxnSpPr>
          <p:cNvPr id="68" name="Google Shape;68;p25"/>
          <p:cNvCxnSpPr/>
          <p:nvPr/>
        </p:nvCxnSpPr>
        <p:spPr>
          <a:xfrm flipH="1" rot="-2560545">
            <a:off x="694929" y="-476111"/>
            <a:ext cx="2050458" cy="1792711"/>
          </a:xfrm>
          <a:prstGeom prst="straightConnector1">
            <a:avLst/>
          </a:prstGeom>
          <a:noFill/>
          <a:ln cap="flat" cmpd="sng" w="9525">
            <a:solidFill>
              <a:schemeClr val="accent1"/>
            </a:solidFill>
            <a:prstDash val="solid"/>
            <a:round/>
            <a:headEnd len="sm" w="sm" type="none"/>
            <a:tailEnd len="sm" w="sm" type="none"/>
          </a:ln>
        </p:spPr>
      </p:cxnSp>
      <p:cxnSp>
        <p:nvCxnSpPr>
          <p:cNvPr id="69" name="Google Shape;69;p25"/>
          <p:cNvCxnSpPr/>
          <p:nvPr/>
        </p:nvCxnSpPr>
        <p:spPr>
          <a:xfrm rot="-2561401">
            <a:off x="90269" y="534510"/>
            <a:ext cx="852615" cy="978097"/>
          </a:xfrm>
          <a:prstGeom prst="straightConnector1">
            <a:avLst/>
          </a:prstGeom>
          <a:noFill/>
          <a:ln cap="flat" cmpd="sng" w="9525">
            <a:solidFill>
              <a:schemeClr val="accent1"/>
            </a:solidFill>
            <a:prstDash val="solid"/>
            <a:round/>
            <a:headEnd len="sm" w="sm" type="none"/>
            <a:tailEnd len="sm" w="sm" type="none"/>
          </a:ln>
        </p:spPr>
      </p:cxnSp>
      <p:sp>
        <p:nvSpPr>
          <p:cNvPr id="70" name="Google Shape;70;p25"/>
          <p:cNvSpPr txBox="1"/>
          <p:nvPr>
            <p:ph idx="2" type="subTitle"/>
          </p:nvPr>
        </p:nvSpPr>
        <p:spPr>
          <a:xfrm rot="373886">
            <a:off x="157176" y="726306"/>
            <a:ext cx="1274128" cy="413456"/>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sz="1000">
                <a:latin typeface="Antic Slab"/>
                <a:ea typeface="Antic Slab"/>
                <a:cs typeface="Antic Slab"/>
                <a:sym typeface="Antic Slab"/>
              </a:defRPr>
            </a:lvl1pPr>
            <a:lvl2pPr lvl="1" algn="ctr">
              <a:lnSpc>
                <a:spcPct val="100000"/>
              </a:lnSpc>
              <a:spcBef>
                <a:spcPts val="0"/>
              </a:spcBef>
              <a:spcAft>
                <a:spcPts val="0"/>
              </a:spcAft>
              <a:buSzPts val="1200"/>
              <a:buNone/>
              <a:defRPr sz="1200"/>
            </a:lvl2pPr>
            <a:lvl3pPr lvl="2" algn="ctr">
              <a:lnSpc>
                <a:spcPct val="100000"/>
              </a:lnSpc>
              <a:spcBef>
                <a:spcPts val="0"/>
              </a:spcBef>
              <a:spcAft>
                <a:spcPts val="0"/>
              </a:spcAft>
              <a:buSzPts val="1200"/>
              <a:buNone/>
              <a:defRPr sz="1200"/>
            </a:lvl3pPr>
            <a:lvl4pPr lvl="3" algn="ctr">
              <a:lnSpc>
                <a:spcPct val="100000"/>
              </a:lnSpc>
              <a:spcBef>
                <a:spcPts val="0"/>
              </a:spcBef>
              <a:spcAft>
                <a:spcPts val="0"/>
              </a:spcAft>
              <a:buSzPts val="1200"/>
              <a:buNone/>
              <a:defRPr sz="1200"/>
            </a:lvl4pPr>
            <a:lvl5pPr lvl="4" algn="ctr">
              <a:lnSpc>
                <a:spcPct val="100000"/>
              </a:lnSpc>
              <a:spcBef>
                <a:spcPts val="0"/>
              </a:spcBef>
              <a:spcAft>
                <a:spcPts val="0"/>
              </a:spcAft>
              <a:buSzPts val="1200"/>
              <a:buNone/>
              <a:defRPr sz="1200"/>
            </a:lvl5pPr>
            <a:lvl6pPr lvl="5" algn="ctr">
              <a:lnSpc>
                <a:spcPct val="100000"/>
              </a:lnSpc>
              <a:spcBef>
                <a:spcPts val="0"/>
              </a:spcBef>
              <a:spcAft>
                <a:spcPts val="0"/>
              </a:spcAft>
              <a:buSzPts val="1200"/>
              <a:buNone/>
              <a:defRPr sz="1200"/>
            </a:lvl6pPr>
            <a:lvl7pPr lvl="6" algn="ctr">
              <a:lnSpc>
                <a:spcPct val="100000"/>
              </a:lnSpc>
              <a:spcBef>
                <a:spcPts val="0"/>
              </a:spcBef>
              <a:spcAft>
                <a:spcPts val="0"/>
              </a:spcAft>
              <a:buSzPts val="1200"/>
              <a:buNone/>
              <a:defRPr sz="1200"/>
            </a:lvl7pPr>
            <a:lvl8pPr lvl="7" algn="ctr">
              <a:lnSpc>
                <a:spcPct val="100000"/>
              </a:lnSpc>
              <a:spcBef>
                <a:spcPts val="0"/>
              </a:spcBef>
              <a:spcAft>
                <a:spcPts val="0"/>
              </a:spcAft>
              <a:buSzPts val="1200"/>
              <a:buNone/>
              <a:defRPr sz="1200"/>
            </a:lvl8pPr>
            <a:lvl9pPr lvl="8" algn="ctr">
              <a:lnSpc>
                <a:spcPct val="100000"/>
              </a:lnSpc>
              <a:spcBef>
                <a:spcPts val="0"/>
              </a:spcBef>
              <a:spcAft>
                <a:spcPts val="0"/>
              </a:spcAft>
              <a:buSzPts val="1200"/>
              <a:buNone/>
              <a:defRPr sz="1200"/>
            </a:lvl9pPr>
          </a:lstStyle>
          <a:p/>
        </p:txBody>
      </p:sp>
      <p:sp>
        <p:nvSpPr>
          <p:cNvPr id="71" name="Google Shape;71;p25"/>
          <p:cNvSpPr txBox="1"/>
          <p:nvPr>
            <p:ph idx="3" type="subTitle"/>
          </p:nvPr>
        </p:nvSpPr>
        <p:spPr>
          <a:xfrm rot="-5015041">
            <a:off x="801641" y="737288"/>
            <a:ext cx="1527568" cy="413324"/>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sz="1000">
                <a:latin typeface="Antic Slab"/>
                <a:ea typeface="Antic Slab"/>
                <a:cs typeface="Antic Slab"/>
                <a:sym typeface="Antic Slab"/>
              </a:defRPr>
            </a:lvl1pPr>
            <a:lvl2pPr lvl="1" algn="ctr">
              <a:lnSpc>
                <a:spcPct val="100000"/>
              </a:lnSpc>
              <a:spcBef>
                <a:spcPts val="0"/>
              </a:spcBef>
              <a:spcAft>
                <a:spcPts val="0"/>
              </a:spcAft>
              <a:buSzPts val="1200"/>
              <a:buNone/>
              <a:defRPr sz="1200"/>
            </a:lvl2pPr>
            <a:lvl3pPr lvl="2" algn="ctr">
              <a:lnSpc>
                <a:spcPct val="100000"/>
              </a:lnSpc>
              <a:spcBef>
                <a:spcPts val="0"/>
              </a:spcBef>
              <a:spcAft>
                <a:spcPts val="0"/>
              </a:spcAft>
              <a:buSzPts val="1200"/>
              <a:buNone/>
              <a:defRPr sz="1200"/>
            </a:lvl3pPr>
            <a:lvl4pPr lvl="3" algn="ctr">
              <a:lnSpc>
                <a:spcPct val="100000"/>
              </a:lnSpc>
              <a:spcBef>
                <a:spcPts val="0"/>
              </a:spcBef>
              <a:spcAft>
                <a:spcPts val="0"/>
              </a:spcAft>
              <a:buSzPts val="1200"/>
              <a:buNone/>
              <a:defRPr sz="1200"/>
            </a:lvl4pPr>
            <a:lvl5pPr lvl="4" algn="ctr">
              <a:lnSpc>
                <a:spcPct val="100000"/>
              </a:lnSpc>
              <a:spcBef>
                <a:spcPts val="0"/>
              </a:spcBef>
              <a:spcAft>
                <a:spcPts val="0"/>
              </a:spcAft>
              <a:buSzPts val="1200"/>
              <a:buNone/>
              <a:defRPr sz="1200"/>
            </a:lvl5pPr>
            <a:lvl6pPr lvl="5" algn="ctr">
              <a:lnSpc>
                <a:spcPct val="100000"/>
              </a:lnSpc>
              <a:spcBef>
                <a:spcPts val="0"/>
              </a:spcBef>
              <a:spcAft>
                <a:spcPts val="0"/>
              </a:spcAft>
              <a:buSzPts val="1200"/>
              <a:buNone/>
              <a:defRPr sz="1200"/>
            </a:lvl6pPr>
            <a:lvl7pPr lvl="6" algn="ctr">
              <a:lnSpc>
                <a:spcPct val="100000"/>
              </a:lnSpc>
              <a:spcBef>
                <a:spcPts val="0"/>
              </a:spcBef>
              <a:spcAft>
                <a:spcPts val="0"/>
              </a:spcAft>
              <a:buSzPts val="1200"/>
              <a:buNone/>
              <a:defRPr sz="1200"/>
            </a:lvl7pPr>
            <a:lvl8pPr lvl="7" algn="ctr">
              <a:lnSpc>
                <a:spcPct val="100000"/>
              </a:lnSpc>
              <a:spcBef>
                <a:spcPts val="0"/>
              </a:spcBef>
              <a:spcAft>
                <a:spcPts val="0"/>
              </a:spcAft>
              <a:buSzPts val="1200"/>
              <a:buNone/>
              <a:defRPr sz="1200"/>
            </a:lvl8pPr>
            <a:lvl9pPr lvl="8" algn="ctr">
              <a:lnSpc>
                <a:spcPct val="100000"/>
              </a:lnSpc>
              <a:spcBef>
                <a:spcPts val="0"/>
              </a:spcBef>
              <a:spcAft>
                <a:spcPts val="0"/>
              </a:spcAft>
              <a:buSzPts val="1200"/>
              <a:buNone/>
              <a:defRPr sz="1200"/>
            </a:lvl9pPr>
          </a:lstStyle>
          <a:p/>
        </p:txBody>
      </p:sp>
      <p:cxnSp>
        <p:nvCxnSpPr>
          <p:cNvPr id="72" name="Google Shape;72;p25"/>
          <p:cNvCxnSpPr/>
          <p:nvPr/>
        </p:nvCxnSpPr>
        <p:spPr>
          <a:xfrm flipH="1" rot="5118526">
            <a:off x="7459553" y="3412883"/>
            <a:ext cx="2050469" cy="1792812"/>
          </a:xfrm>
          <a:prstGeom prst="straightConnector1">
            <a:avLst/>
          </a:prstGeom>
          <a:noFill/>
          <a:ln cap="flat" cmpd="sng" w="9525">
            <a:solidFill>
              <a:schemeClr val="accent1"/>
            </a:solidFill>
            <a:prstDash val="solid"/>
            <a:round/>
            <a:headEnd len="sm" w="sm" type="none"/>
            <a:tailEnd len="sm" w="sm" type="none"/>
          </a:ln>
        </p:spPr>
      </p:cxnSp>
      <p:cxnSp>
        <p:nvCxnSpPr>
          <p:cNvPr id="73" name="Google Shape;73;p25"/>
          <p:cNvCxnSpPr/>
          <p:nvPr/>
        </p:nvCxnSpPr>
        <p:spPr>
          <a:xfrm rot="5117798">
            <a:off x="8324198" y="2500346"/>
            <a:ext cx="852471" cy="977986"/>
          </a:xfrm>
          <a:prstGeom prst="straightConnector1">
            <a:avLst/>
          </a:prstGeom>
          <a:noFill/>
          <a:ln cap="flat" cmpd="sng" w="9525">
            <a:solidFill>
              <a:schemeClr val="accent1"/>
            </a:solidFill>
            <a:prstDash val="solid"/>
            <a:round/>
            <a:headEnd len="sm" w="sm" type="none"/>
            <a:tailEnd len="sm" w="sm" type="none"/>
          </a:ln>
        </p:spPr>
      </p:cxnSp>
      <p:sp>
        <p:nvSpPr>
          <p:cNvPr id="74" name="Google Shape;74;p25"/>
          <p:cNvSpPr txBox="1"/>
          <p:nvPr>
            <p:ph idx="4" type="subTitle"/>
          </p:nvPr>
        </p:nvSpPr>
        <p:spPr>
          <a:xfrm rot="8053067">
            <a:off x="8013753" y="3057096"/>
            <a:ext cx="1274184" cy="413479"/>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sz="1000">
                <a:latin typeface="Antic Slab"/>
                <a:ea typeface="Antic Slab"/>
                <a:cs typeface="Antic Slab"/>
                <a:sym typeface="Antic Slab"/>
              </a:defRPr>
            </a:lvl1pPr>
            <a:lvl2pPr lvl="1" algn="ctr">
              <a:lnSpc>
                <a:spcPct val="100000"/>
              </a:lnSpc>
              <a:spcBef>
                <a:spcPts val="0"/>
              </a:spcBef>
              <a:spcAft>
                <a:spcPts val="0"/>
              </a:spcAft>
              <a:buSzPts val="1200"/>
              <a:buNone/>
              <a:defRPr sz="1200"/>
            </a:lvl2pPr>
            <a:lvl3pPr lvl="2" algn="ctr">
              <a:lnSpc>
                <a:spcPct val="100000"/>
              </a:lnSpc>
              <a:spcBef>
                <a:spcPts val="0"/>
              </a:spcBef>
              <a:spcAft>
                <a:spcPts val="0"/>
              </a:spcAft>
              <a:buSzPts val="1200"/>
              <a:buNone/>
              <a:defRPr sz="1200"/>
            </a:lvl3pPr>
            <a:lvl4pPr lvl="3" algn="ctr">
              <a:lnSpc>
                <a:spcPct val="100000"/>
              </a:lnSpc>
              <a:spcBef>
                <a:spcPts val="0"/>
              </a:spcBef>
              <a:spcAft>
                <a:spcPts val="0"/>
              </a:spcAft>
              <a:buSzPts val="1200"/>
              <a:buNone/>
              <a:defRPr sz="1200"/>
            </a:lvl4pPr>
            <a:lvl5pPr lvl="4" algn="ctr">
              <a:lnSpc>
                <a:spcPct val="100000"/>
              </a:lnSpc>
              <a:spcBef>
                <a:spcPts val="0"/>
              </a:spcBef>
              <a:spcAft>
                <a:spcPts val="0"/>
              </a:spcAft>
              <a:buSzPts val="1200"/>
              <a:buNone/>
              <a:defRPr sz="1200"/>
            </a:lvl5pPr>
            <a:lvl6pPr lvl="5" algn="ctr">
              <a:lnSpc>
                <a:spcPct val="100000"/>
              </a:lnSpc>
              <a:spcBef>
                <a:spcPts val="0"/>
              </a:spcBef>
              <a:spcAft>
                <a:spcPts val="0"/>
              </a:spcAft>
              <a:buSzPts val="1200"/>
              <a:buNone/>
              <a:defRPr sz="1200"/>
            </a:lvl6pPr>
            <a:lvl7pPr lvl="6" algn="ctr">
              <a:lnSpc>
                <a:spcPct val="100000"/>
              </a:lnSpc>
              <a:spcBef>
                <a:spcPts val="0"/>
              </a:spcBef>
              <a:spcAft>
                <a:spcPts val="0"/>
              </a:spcAft>
              <a:buSzPts val="1200"/>
              <a:buNone/>
              <a:defRPr sz="1200"/>
            </a:lvl7pPr>
            <a:lvl8pPr lvl="7" algn="ctr">
              <a:lnSpc>
                <a:spcPct val="100000"/>
              </a:lnSpc>
              <a:spcBef>
                <a:spcPts val="0"/>
              </a:spcBef>
              <a:spcAft>
                <a:spcPts val="0"/>
              </a:spcAft>
              <a:buSzPts val="1200"/>
              <a:buNone/>
              <a:defRPr sz="1200"/>
            </a:lvl8pPr>
            <a:lvl9pPr lvl="8" algn="ctr">
              <a:lnSpc>
                <a:spcPct val="100000"/>
              </a:lnSpc>
              <a:spcBef>
                <a:spcPts val="0"/>
              </a:spcBef>
              <a:spcAft>
                <a:spcPts val="0"/>
              </a:spcAft>
              <a:buSzPts val="1200"/>
              <a:buNone/>
              <a:defRPr sz="1200"/>
            </a:lvl9pPr>
          </a:lstStyle>
          <a:p/>
        </p:txBody>
      </p:sp>
      <p:sp>
        <p:nvSpPr>
          <p:cNvPr id="75" name="Google Shape;75;p25"/>
          <p:cNvSpPr txBox="1"/>
          <p:nvPr>
            <p:ph idx="5" type="subTitle"/>
          </p:nvPr>
        </p:nvSpPr>
        <p:spPr>
          <a:xfrm rot="2664487">
            <a:off x="7360806" y="3763188"/>
            <a:ext cx="1827615" cy="413251"/>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sz="1000">
                <a:latin typeface="Antic Slab"/>
                <a:ea typeface="Antic Slab"/>
                <a:cs typeface="Antic Slab"/>
                <a:sym typeface="Antic Slab"/>
              </a:defRPr>
            </a:lvl1pPr>
            <a:lvl2pPr lvl="1" algn="ctr">
              <a:lnSpc>
                <a:spcPct val="100000"/>
              </a:lnSpc>
              <a:spcBef>
                <a:spcPts val="0"/>
              </a:spcBef>
              <a:spcAft>
                <a:spcPts val="0"/>
              </a:spcAft>
              <a:buSzPts val="1200"/>
              <a:buNone/>
              <a:defRPr sz="1200"/>
            </a:lvl2pPr>
            <a:lvl3pPr lvl="2" algn="ctr">
              <a:lnSpc>
                <a:spcPct val="100000"/>
              </a:lnSpc>
              <a:spcBef>
                <a:spcPts val="0"/>
              </a:spcBef>
              <a:spcAft>
                <a:spcPts val="0"/>
              </a:spcAft>
              <a:buSzPts val="1200"/>
              <a:buNone/>
              <a:defRPr sz="1200"/>
            </a:lvl3pPr>
            <a:lvl4pPr lvl="3" algn="ctr">
              <a:lnSpc>
                <a:spcPct val="100000"/>
              </a:lnSpc>
              <a:spcBef>
                <a:spcPts val="0"/>
              </a:spcBef>
              <a:spcAft>
                <a:spcPts val="0"/>
              </a:spcAft>
              <a:buSzPts val="1200"/>
              <a:buNone/>
              <a:defRPr sz="1200"/>
            </a:lvl4pPr>
            <a:lvl5pPr lvl="4" algn="ctr">
              <a:lnSpc>
                <a:spcPct val="100000"/>
              </a:lnSpc>
              <a:spcBef>
                <a:spcPts val="0"/>
              </a:spcBef>
              <a:spcAft>
                <a:spcPts val="0"/>
              </a:spcAft>
              <a:buSzPts val="1200"/>
              <a:buNone/>
              <a:defRPr sz="1200"/>
            </a:lvl5pPr>
            <a:lvl6pPr lvl="5" algn="ctr">
              <a:lnSpc>
                <a:spcPct val="100000"/>
              </a:lnSpc>
              <a:spcBef>
                <a:spcPts val="0"/>
              </a:spcBef>
              <a:spcAft>
                <a:spcPts val="0"/>
              </a:spcAft>
              <a:buSzPts val="1200"/>
              <a:buNone/>
              <a:defRPr sz="1200"/>
            </a:lvl6pPr>
            <a:lvl7pPr lvl="6" algn="ctr">
              <a:lnSpc>
                <a:spcPct val="100000"/>
              </a:lnSpc>
              <a:spcBef>
                <a:spcPts val="0"/>
              </a:spcBef>
              <a:spcAft>
                <a:spcPts val="0"/>
              </a:spcAft>
              <a:buSzPts val="1200"/>
              <a:buNone/>
              <a:defRPr sz="1200"/>
            </a:lvl7pPr>
            <a:lvl8pPr lvl="7" algn="ctr">
              <a:lnSpc>
                <a:spcPct val="100000"/>
              </a:lnSpc>
              <a:spcBef>
                <a:spcPts val="0"/>
              </a:spcBef>
              <a:spcAft>
                <a:spcPts val="0"/>
              </a:spcAft>
              <a:buSzPts val="1200"/>
              <a:buNone/>
              <a:defRPr sz="1200"/>
            </a:lvl8pPr>
            <a:lvl9pPr lvl="8" algn="ctr">
              <a:lnSpc>
                <a:spcPct val="100000"/>
              </a:lnSpc>
              <a:spcBef>
                <a:spcPts val="0"/>
              </a:spcBef>
              <a:spcAft>
                <a:spcPts val="0"/>
              </a:spcAft>
              <a:buSzPts val="1200"/>
              <a:buNone/>
              <a:defRPr sz="1200"/>
            </a:lvl9pPr>
          </a:lstStyle>
          <a:p/>
        </p:txBody>
      </p:sp>
      <p:cxnSp>
        <p:nvCxnSpPr>
          <p:cNvPr id="76" name="Google Shape;76;p25"/>
          <p:cNvCxnSpPr/>
          <p:nvPr/>
        </p:nvCxnSpPr>
        <p:spPr>
          <a:xfrm rot="-10562706">
            <a:off x="1467567" y="4351475"/>
            <a:ext cx="852530" cy="977953"/>
          </a:xfrm>
          <a:prstGeom prst="straightConnector1">
            <a:avLst/>
          </a:prstGeom>
          <a:noFill/>
          <a:ln cap="flat" cmpd="sng" w="9525">
            <a:solidFill>
              <a:schemeClr val="accent1"/>
            </a:solidFill>
            <a:prstDash val="solid"/>
            <a:round/>
            <a:headEnd len="sm" w="sm" type="none"/>
            <a:tailEnd len="sm" w="sm" type="none"/>
          </a:ln>
        </p:spPr>
      </p:cxnSp>
      <p:sp>
        <p:nvSpPr>
          <p:cNvPr id="77" name="Google Shape;77;p25"/>
          <p:cNvSpPr txBox="1"/>
          <p:nvPr>
            <p:ph idx="6" type="subTitle"/>
          </p:nvPr>
        </p:nvSpPr>
        <p:spPr>
          <a:xfrm rot="3138433">
            <a:off x="1190957" y="4380159"/>
            <a:ext cx="1274231" cy="413677"/>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sz="1000">
                <a:latin typeface="Antic Slab"/>
                <a:ea typeface="Antic Slab"/>
                <a:cs typeface="Antic Slab"/>
                <a:sym typeface="Antic Slab"/>
              </a:defRPr>
            </a:lvl1pPr>
            <a:lvl2pPr lvl="1" algn="ctr">
              <a:lnSpc>
                <a:spcPct val="100000"/>
              </a:lnSpc>
              <a:spcBef>
                <a:spcPts val="0"/>
              </a:spcBef>
              <a:spcAft>
                <a:spcPts val="0"/>
              </a:spcAft>
              <a:buSzPts val="1200"/>
              <a:buNone/>
              <a:defRPr sz="1200"/>
            </a:lvl2pPr>
            <a:lvl3pPr lvl="2" algn="ctr">
              <a:lnSpc>
                <a:spcPct val="100000"/>
              </a:lnSpc>
              <a:spcBef>
                <a:spcPts val="0"/>
              </a:spcBef>
              <a:spcAft>
                <a:spcPts val="0"/>
              </a:spcAft>
              <a:buSzPts val="1200"/>
              <a:buNone/>
              <a:defRPr sz="1200"/>
            </a:lvl3pPr>
            <a:lvl4pPr lvl="3" algn="ctr">
              <a:lnSpc>
                <a:spcPct val="100000"/>
              </a:lnSpc>
              <a:spcBef>
                <a:spcPts val="0"/>
              </a:spcBef>
              <a:spcAft>
                <a:spcPts val="0"/>
              </a:spcAft>
              <a:buSzPts val="1200"/>
              <a:buNone/>
              <a:defRPr sz="1200"/>
            </a:lvl4pPr>
            <a:lvl5pPr lvl="4" algn="ctr">
              <a:lnSpc>
                <a:spcPct val="100000"/>
              </a:lnSpc>
              <a:spcBef>
                <a:spcPts val="0"/>
              </a:spcBef>
              <a:spcAft>
                <a:spcPts val="0"/>
              </a:spcAft>
              <a:buSzPts val="1200"/>
              <a:buNone/>
              <a:defRPr sz="1200"/>
            </a:lvl5pPr>
            <a:lvl6pPr lvl="5" algn="ctr">
              <a:lnSpc>
                <a:spcPct val="100000"/>
              </a:lnSpc>
              <a:spcBef>
                <a:spcPts val="0"/>
              </a:spcBef>
              <a:spcAft>
                <a:spcPts val="0"/>
              </a:spcAft>
              <a:buSzPts val="1200"/>
              <a:buNone/>
              <a:defRPr sz="1200"/>
            </a:lvl6pPr>
            <a:lvl7pPr lvl="6" algn="ctr">
              <a:lnSpc>
                <a:spcPct val="100000"/>
              </a:lnSpc>
              <a:spcBef>
                <a:spcPts val="0"/>
              </a:spcBef>
              <a:spcAft>
                <a:spcPts val="0"/>
              </a:spcAft>
              <a:buSzPts val="1200"/>
              <a:buNone/>
              <a:defRPr sz="1200"/>
            </a:lvl7pPr>
            <a:lvl8pPr lvl="7" algn="ctr">
              <a:lnSpc>
                <a:spcPct val="100000"/>
              </a:lnSpc>
              <a:spcBef>
                <a:spcPts val="0"/>
              </a:spcBef>
              <a:spcAft>
                <a:spcPts val="0"/>
              </a:spcAft>
              <a:buSzPts val="1200"/>
              <a:buNone/>
              <a:defRPr sz="1200"/>
            </a:lvl8pPr>
            <a:lvl9pPr lvl="8" algn="ctr">
              <a:lnSpc>
                <a:spcPct val="100000"/>
              </a:lnSpc>
              <a:spcBef>
                <a:spcPts val="0"/>
              </a:spcBef>
              <a:spcAft>
                <a:spcPts val="0"/>
              </a:spcAft>
              <a:buSzPts val="1200"/>
              <a:buNone/>
              <a:defRPr sz="1200"/>
            </a:lvl9pPr>
          </a:lstStyle>
          <a:p/>
        </p:txBody>
      </p:sp>
      <p:cxnSp>
        <p:nvCxnSpPr>
          <p:cNvPr id="78" name="Google Shape;78;p25"/>
          <p:cNvCxnSpPr/>
          <p:nvPr/>
        </p:nvCxnSpPr>
        <p:spPr>
          <a:xfrm flipH="1" rot="238615">
            <a:off x="7162763" y="-94852"/>
            <a:ext cx="2050337" cy="1792907"/>
          </a:xfrm>
          <a:prstGeom prst="straightConnector1">
            <a:avLst/>
          </a:prstGeom>
          <a:noFill/>
          <a:ln cap="flat" cmpd="sng" w="9525">
            <a:solidFill>
              <a:schemeClr val="accent1"/>
            </a:solidFill>
            <a:prstDash val="solid"/>
            <a:round/>
            <a:headEnd len="sm" w="sm" type="none"/>
            <a:tailEnd len="sm" w="sm" type="none"/>
          </a:ln>
        </p:spPr>
      </p:cxnSp>
      <p:cxnSp>
        <p:nvCxnSpPr>
          <p:cNvPr id="79" name="Google Shape;79;p25"/>
          <p:cNvCxnSpPr/>
          <p:nvPr/>
        </p:nvCxnSpPr>
        <p:spPr>
          <a:xfrm rot="237294">
            <a:off x="6496722" y="-149084"/>
            <a:ext cx="852530" cy="977953"/>
          </a:xfrm>
          <a:prstGeom prst="straightConnector1">
            <a:avLst/>
          </a:prstGeom>
          <a:noFill/>
          <a:ln cap="flat" cmpd="sng" w="9525">
            <a:solidFill>
              <a:schemeClr val="accent1"/>
            </a:solidFill>
            <a:prstDash val="solid"/>
            <a:round/>
            <a:headEnd len="sm" w="sm" type="none"/>
            <a:tailEnd len="sm" w="sm" type="none"/>
          </a:ln>
        </p:spPr>
      </p:cxnSp>
      <p:sp>
        <p:nvSpPr>
          <p:cNvPr id="80" name="Google Shape;80;p25"/>
          <p:cNvSpPr txBox="1"/>
          <p:nvPr>
            <p:ph idx="7" type="subTitle"/>
          </p:nvPr>
        </p:nvSpPr>
        <p:spPr>
          <a:xfrm rot="3173076">
            <a:off x="6542223" y="273065"/>
            <a:ext cx="1274232" cy="413583"/>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sz="1000">
                <a:latin typeface="Antic Slab"/>
                <a:ea typeface="Antic Slab"/>
                <a:cs typeface="Antic Slab"/>
                <a:sym typeface="Antic Slab"/>
              </a:defRPr>
            </a:lvl1pPr>
            <a:lvl2pPr lvl="1" algn="ctr">
              <a:lnSpc>
                <a:spcPct val="100000"/>
              </a:lnSpc>
              <a:spcBef>
                <a:spcPts val="0"/>
              </a:spcBef>
              <a:spcAft>
                <a:spcPts val="0"/>
              </a:spcAft>
              <a:buSzPts val="1200"/>
              <a:buNone/>
              <a:defRPr sz="1200"/>
            </a:lvl2pPr>
            <a:lvl3pPr lvl="2" algn="ctr">
              <a:lnSpc>
                <a:spcPct val="100000"/>
              </a:lnSpc>
              <a:spcBef>
                <a:spcPts val="0"/>
              </a:spcBef>
              <a:spcAft>
                <a:spcPts val="0"/>
              </a:spcAft>
              <a:buSzPts val="1200"/>
              <a:buNone/>
              <a:defRPr sz="1200"/>
            </a:lvl3pPr>
            <a:lvl4pPr lvl="3" algn="ctr">
              <a:lnSpc>
                <a:spcPct val="100000"/>
              </a:lnSpc>
              <a:spcBef>
                <a:spcPts val="0"/>
              </a:spcBef>
              <a:spcAft>
                <a:spcPts val="0"/>
              </a:spcAft>
              <a:buSzPts val="1200"/>
              <a:buNone/>
              <a:defRPr sz="1200"/>
            </a:lvl4pPr>
            <a:lvl5pPr lvl="4" algn="ctr">
              <a:lnSpc>
                <a:spcPct val="100000"/>
              </a:lnSpc>
              <a:spcBef>
                <a:spcPts val="0"/>
              </a:spcBef>
              <a:spcAft>
                <a:spcPts val="0"/>
              </a:spcAft>
              <a:buSzPts val="1200"/>
              <a:buNone/>
              <a:defRPr sz="1200"/>
            </a:lvl5pPr>
            <a:lvl6pPr lvl="5" algn="ctr">
              <a:lnSpc>
                <a:spcPct val="100000"/>
              </a:lnSpc>
              <a:spcBef>
                <a:spcPts val="0"/>
              </a:spcBef>
              <a:spcAft>
                <a:spcPts val="0"/>
              </a:spcAft>
              <a:buSzPts val="1200"/>
              <a:buNone/>
              <a:defRPr sz="1200"/>
            </a:lvl6pPr>
            <a:lvl7pPr lvl="6" algn="ctr">
              <a:lnSpc>
                <a:spcPct val="100000"/>
              </a:lnSpc>
              <a:spcBef>
                <a:spcPts val="0"/>
              </a:spcBef>
              <a:spcAft>
                <a:spcPts val="0"/>
              </a:spcAft>
              <a:buSzPts val="1200"/>
              <a:buNone/>
              <a:defRPr sz="1200"/>
            </a:lvl7pPr>
            <a:lvl8pPr lvl="7" algn="ctr">
              <a:lnSpc>
                <a:spcPct val="100000"/>
              </a:lnSpc>
              <a:spcBef>
                <a:spcPts val="0"/>
              </a:spcBef>
              <a:spcAft>
                <a:spcPts val="0"/>
              </a:spcAft>
              <a:buSzPts val="1200"/>
              <a:buNone/>
              <a:defRPr sz="1200"/>
            </a:lvl8pPr>
            <a:lvl9pPr lvl="8" algn="ctr">
              <a:lnSpc>
                <a:spcPct val="100000"/>
              </a:lnSpc>
              <a:spcBef>
                <a:spcPts val="0"/>
              </a:spcBef>
              <a:spcAft>
                <a:spcPts val="0"/>
              </a:spcAft>
              <a:buSzPts val="1200"/>
              <a:buNone/>
              <a:defRPr sz="1200"/>
            </a:lvl9pPr>
          </a:lstStyle>
          <a:p/>
        </p:txBody>
      </p:sp>
      <p:sp>
        <p:nvSpPr>
          <p:cNvPr id="81" name="Google Shape;81;p25"/>
          <p:cNvSpPr txBox="1"/>
          <p:nvPr>
            <p:ph idx="8" type="subTitle"/>
          </p:nvPr>
        </p:nvSpPr>
        <p:spPr>
          <a:xfrm rot="-2215580">
            <a:off x="6906667" y="751513"/>
            <a:ext cx="1827601" cy="41316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sz="1000">
                <a:latin typeface="Antic Slab"/>
                <a:ea typeface="Antic Slab"/>
                <a:cs typeface="Antic Slab"/>
                <a:sym typeface="Antic Slab"/>
              </a:defRPr>
            </a:lvl1pPr>
            <a:lvl2pPr lvl="1" algn="ctr">
              <a:lnSpc>
                <a:spcPct val="100000"/>
              </a:lnSpc>
              <a:spcBef>
                <a:spcPts val="0"/>
              </a:spcBef>
              <a:spcAft>
                <a:spcPts val="0"/>
              </a:spcAft>
              <a:buSzPts val="1200"/>
              <a:buNone/>
              <a:defRPr sz="1200"/>
            </a:lvl2pPr>
            <a:lvl3pPr lvl="2" algn="ctr">
              <a:lnSpc>
                <a:spcPct val="100000"/>
              </a:lnSpc>
              <a:spcBef>
                <a:spcPts val="0"/>
              </a:spcBef>
              <a:spcAft>
                <a:spcPts val="0"/>
              </a:spcAft>
              <a:buSzPts val="1200"/>
              <a:buNone/>
              <a:defRPr sz="1200"/>
            </a:lvl3pPr>
            <a:lvl4pPr lvl="3" algn="ctr">
              <a:lnSpc>
                <a:spcPct val="100000"/>
              </a:lnSpc>
              <a:spcBef>
                <a:spcPts val="0"/>
              </a:spcBef>
              <a:spcAft>
                <a:spcPts val="0"/>
              </a:spcAft>
              <a:buSzPts val="1200"/>
              <a:buNone/>
              <a:defRPr sz="1200"/>
            </a:lvl4pPr>
            <a:lvl5pPr lvl="4" algn="ctr">
              <a:lnSpc>
                <a:spcPct val="100000"/>
              </a:lnSpc>
              <a:spcBef>
                <a:spcPts val="0"/>
              </a:spcBef>
              <a:spcAft>
                <a:spcPts val="0"/>
              </a:spcAft>
              <a:buSzPts val="1200"/>
              <a:buNone/>
              <a:defRPr sz="1200"/>
            </a:lvl5pPr>
            <a:lvl6pPr lvl="5" algn="ctr">
              <a:lnSpc>
                <a:spcPct val="100000"/>
              </a:lnSpc>
              <a:spcBef>
                <a:spcPts val="0"/>
              </a:spcBef>
              <a:spcAft>
                <a:spcPts val="0"/>
              </a:spcAft>
              <a:buSzPts val="1200"/>
              <a:buNone/>
              <a:defRPr sz="1200"/>
            </a:lvl6pPr>
            <a:lvl7pPr lvl="6" algn="ctr">
              <a:lnSpc>
                <a:spcPct val="100000"/>
              </a:lnSpc>
              <a:spcBef>
                <a:spcPts val="0"/>
              </a:spcBef>
              <a:spcAft>
                <a:spcPts val="0"/>
              </a:spcAft>
              <a:buSzPts val="1200"/>
              <a:buNone/>
              <a:defRPr sz="1200"/>
            </a:lvl7pPr>
            <a:lvl8pPr lvl="7" algn="ctr">
              <a:lnSpc>
                <a:spcPct val="100000"/>
              </a:lnSpc>
              <a:spcBef>
                <a:spcPts val="0"/>
              </a:spcBef>
              <a:spcAft>
                <a:spcPts val="0"/>
              </a:spcAft>
              <a:buSzPts val="1200"/>
              <a:buNone/>
              <a:defRPr sz="1200"/>
            </a:lvl8pPr>
            <a:lvl9pPr lvl="8" algn="ctr">
              <a:lnSpc>
                <a:spcPct val="100000"/>
              </a:lnSpc>
              <a:spcBef>
                <a:spcPts val="0"/>
              </a:spcBef>
              <a:spcAft>
                <a:spcPts val="0"/>
              </a:spcAft>
              <a:buSzPts val="1200"/>
              <a:buNone/>
              <a:defRPr sz="1200"/>
            </a:lvl9pPr>
          </a:lstStyle>
          <a:p/>
        </p:txBody>
      </p:sp>
      <p:sp>
        <p:nvSpPr>
          <p:cNvPr id="82" name="Google Shape;82;p25"/>
          <p:cNvSpPr txBox="1"/>
          <p:nvPr>
            <p:ph type="title"/>
          </p:nvPr>
        </p:nvSpPr>
        <p:spPr>
          <a:xfrm>
            <a:off x="2772888" y="2626800"/>
            <a:ext cx="4360200" cy="1014300"/>
          </a:xfrm>
          <a:prstGeom prst="rect">
            <a:avLst/>
          </a:prstGeom>
          <a:noFill/>
          <a:ln>
            <a:noFill/>
          </a:ln>
        </p:spPr>
        <p:txBody>
          <a:bodyPr anchorCtr="0" anchor="ctr" bIns="91425" lIns="91425" spcFirstLastPara="1" rIns="91425" wrap="square" tIns="91425">
            <a:noAutofit/>
          </a:bodyPr>
          <a:lstStyle>
            <a:lvl1pPr lvl="0" algn="ctr">
              <a:lnSpc>
                <a:spcPct val="8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pic>
        <p:nvPicPr>
          <p:cNvPr id="83" name="Google Shape;83;p25"/>
          <p:cNvPicPr preferRelativeResize="0"/>
          <p:nvPr/>
        </p:nvPicPr>
        <p:blipFill rotWithShape="1">
          <a:blip r:embed="rId3">
            <a:alphaModFix/>
          </a:blip>
          <a:srcRect b="63689" l="19932" r="58195" t="20014"/>
          <a:stretch/>
        </p:blipFill>
        <p:spPr>
          <a:xfrm rot="5400000">
            <a:off x="3896250" y="208475"/>
            <a:ext cx="2113526" cy="2723100"/>
          </a:xfrm>
          <a:prstGeom prst="rect">
            <a:avLst/>
          </a:prstGeom>
          <a:noFill/>
          <a:ln>
            <a:noFill/>
          </a:ln>
        </p:spPr>
      </p:pic>
      <p:sp>
        <p:nvSpPr>
          <p:cNvPr id="84" name="Google Shape;84;p25"/>
          <p:cNvSpPr txBox="1"/>
          <p:nvPr>
            <p:ph idx="9" type="title"/>
          </p:nvPr>
        </p:nvSpPr>
        <p:spPr>
          <a:xfrm>
            <a:off x="3377538" y="403025"/>
            <a:ext cx="3150900" cy="2334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6000"/>
              <a:buNone/>
              <a:defRPr b="1" sz="13000">
                <a:solidFill>
                  <a:schemeClr val="accent3"/>
                </a:solidFill>
              </a:defRPr>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p:txBody>
      </p:sp>
      <p:pic>
        <p:nvPicPr>
          <p:cNvPr id="85" name="Google Shape;85;p25"/>
          <p:cNvPicPr preferRelativeResize="0"/>
          <p:nvPr/>
        </p:nvPicPr>
        <p:blipFill rotWithShape="1">
          <a:blip r:embed="rId3">
            <a:alphaModFix/>
          </a:blip>
          <a:srcRect b="70161" l="45124" r="27915" t="22492"/>
          <a:stretch/>
        </p:blipFill>
        <p:spPr>
          <a:xfrm>
            <a:off x="3814650" y="4190095"/>
            <a:ext cx="2276874" cy="41340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ONE_COLUMN_TEXT_1_1">
    <p:spTree>
      <p:nvGrpSpPr>
        <p:cNvPr id="86" name="Shape 86"/>
        <p:cNvGrpSpPr/>
        <p:nvPr/>
      </p:nvGrpSpPr>
      <p:grpSpPr>
        <a:xfrm>
          <a:off x="0" y="0"/>
          <a:ext cx="0" cy="0"/>
          <a:chOff x="0" y="0"/>
          <a:chExt cx="0" cy="0"/>
        </a:xfrm>
      </p:grpSpPr>
      <p:pic>
        <p:nvPicPr>
          <p:cNvPr id="87" name="Google Shape;87;p26"/>
          <p:cNvPicPr preferRelativeResize="0"/>
          <p:nvPr/>
        </p:nvPicPr>
        <p:blipFill rotWithShape="1">
          <a:blip r:embed="rId2">
            <a:alphaModFix amt="35000"/>
          </a:blip>
          <a:srcRect b="0" l="0" r="0" t="0"/>
          <a:stretch/>
        </p:blipFill>
        <p:spPr>
          <a:xfrm>
            <a:off x="3" y="0"/>
            <a:ext cx="9144003" cy="5143499"/>
          </a:xfrm>
          <a:prstGeom prst="rect">
            <a:avLst/>
          </a:prstGeom>
          <a:noFill/>
          <a:ln>
            <a:noFill/>
          </a:ln>
        </p:spPr>
      </p:pic>
      <p:sp>
        <p:nvSpPr>
          <p:cNvPr id="88" name="Google Shape;88;p26"/>
          <p:cNvSpPr txBox="1"/>
          <p:nvPr>
            <p:ph idx="1" type="subTitle"/>
          </p:nvPr>
        </p:nvSpPr>
        <p:spPr>
          <a:xfrm>
            <a:off x="720000" y="3079850"/>
            <a:ext cx="7704000" cy="1523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Char char="●"/>
              <a:defRPr/>
            </a:lvl1pPr>
            <a:lvl2pPr lvl="1" algn="ctr">
              <a:lnSpc>
                <a:spcPct val="100000"/>
              </a:lnSpc>
              <a:spcBef>
                <a:spcPts val="1600"/>
              </a:spcBef>
              <a:spcAft>
                <a:spcPts val="0"/>
              </a:spcAft>
              <a:buSzPts val="1400"/>
              <a:buChar char="○"/>
              <a:defRPr/>
            </a:lvl2pPr>
            <a:lvl3pPr lvl="2" algn="ctr">
              <a:lnSpc>
                <a:spcPct val="100000"/>
              </a:lnSpc>
              <a:spcBef>
                <a:spcPts val="1600"/>
              </a:spcBef>
              <a:spcAft>
                <a:spcPts val="0"/>
              </a:spcAft>
              <a:buSzPts val="1400"/>
              <a:buChar char="■"/>
              <a:defRPr/>
            </a:lvl3pPr>
            <a:lvl4pPr lvl="3" algn="ctr">
              <a:lnSpc>
                <a:spcPct val="100000"/>
              </a:lnSpc>
              <a:spcBef>
                <a:spcPts val="1600"/>
              </a:spcBef>
              <a:spcAft>
                <a:spcPts val="0"/>
              </a:spcAft>
              <a:buSzPts val="1400"/>
              <a:buChar char="●"/>
              <a:defRPr/>
            </a:lvl4pPr>
            <a:lvl5pPr lvl="4" algn="ctr">
              <a:lnSpc>
                <a:spcPct val="100000"/>
              </a:lnSpc>
              <a:spcBef>
                <a:spcPts val="1600"/>
              </a:spcBef>
              <a:spcAft>
                <a:spcPts val="0"/>
              </a:spcAft>
              <a:buSzPts val="1400"/>
              <a:buChar char="○"/>
              <a:defRPr/>
            </a:lvl5pPr>
            <a:lvl6pPr lvl="5" algn="ctr">
              <a:lnSpc>
                <a:spcPct val="100000"/>
              </a:lnSpc>
              <a:spcBef>
                <a:spcPts val="1600"/>
              </a:spcBef>
              <a:spcAft>
                <a:spcPts val="0"/>
              </a:spcAft>
              <a:buSzPts val="1400"/>
              <a:buChar char="■"/>
              <a:defRPr/>
            </a:lvl6pPr>
            <a:lvl7pPr lvl="6" algn="ctr">
              <a:lnSpc>
                <a:spcPct val="100000"/>
              </a:lnSpc>
              <a:spcBef>
                <a:spcPts val="1600"/>
              </a:spcBef>
              <a:spcAft>
                <a:spcPts val="0"/>
              </a:spcAft>
              <a:buSzPts val="1400"/>
              <a:buChar char="●"/>
              <a:defRPr/>
            </a:lvl7pPr>
            <a:lvl8pPr lvl="7" algn="ctr">
              <a:lnSpc>
                <a:spcPct val="100000"/>
              </a:lnSpc>
              <a:spcBef>
                <a:spcPts val="1600"/>
              </a:spcBef>
              <a:spcAft>
                <a:spcPts val="0"/>
              </a:spcAft>
              <a:buSzPts val="1400"/>
              <a:buChar char="○"/>
              <a:defRPr/>
            </a:lvl8pPr>
            <a:lvl9pPr lvl="8" algn="ctr">
              <a:lnSpc>
                <a:spcPct val="100000"/>
              </a:lnSpc>
              <a:spcBef>
                <a:spcPts val="1600"/>
              </a:spcBef>
              <a:spcAft>
                <a:spcPts val="1600"/>
              </a:spcAft>
              <a:buSzPts val="1400"/>
              <a:buChar char="■"/>
              <a:defRPr/>
            </a:lvl9pPr>
          </a:lstStyle>
          <a:p/>
        </p:txBody>
      </p:sp>
      <p:sp>
        <p:nvSpPr>
          <p:cNvPr id="89" name="Google Shape;89;p26"/>
          <p:cNvSpPr/>
          <p:nvPr/>
        </p:nvSpPr>
        <p:spPr>
          <a:xfrm>
            <a:off x="8172650" y="0"/>
            <a:ext cx="502700" cy="1117150"/>
          </a:xfrm>
          <a:prstGeom prst="flowChartOffpageConnector">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90" name="Google Shape;90;p26"/>
          <p:cNvCxnSpPr/>
          <p:nvPr/>
        </p:nvCxnSpPr>
        <p:spPr>
          <a:xfrm flipH="1">
            <a:off x="7631054" y="1151096"/>
            <a:ext cx="2147400" cy="729600"/>
          </a:xfrm>
          <a:prstGeom prst="straightConnector1">
            <a:avLst/>
          </a:prstGeom>
          <a:noFill/>
          <a:ln cap="flat" cmpd="sng" w="9525">
            <a:solidFill>
              <a:schemeClr val="accent1"/>
            </a:solidFill>
            <a:prstDash val="solid"/>
            <a:round/>
            <a:headEnd len="sm" w="sm" type="none"/>
            <a:tailEnd len="sm" w="sm" type="none"/>
          </a:ln>
        </p:spPr>
      </p:cxnSp>
      <p:cxnSp>
        <p:nvCxnSpPr>
          <p:cNvPr id="91" name="Google Shape;91;p26"/>
          <p:cNvCxnSpPr/>
          <p:nvPr/>
        </p:nvCxnSpPr>
        <p:spPr>
          <a:xfrm rot="10800000">
            <a:off x="7622800" y="-108700"/>
            <a:ext cx="58500" cy="1512900"/>
          </a:xfrm>
          <a:prstGeom prst="straightConnector1">
            <a:avLst/>
          </a:prstGeom>
          <a:noFill/>
          <a:ln cap="flat" cmpd="sng" w="9525">
            <a:solidFill>
              <a:schemeClr val="accent1"/>
            </a:solidFill>
            <a:prstDash val="solid"/>
            <a:round/>
            <a:headEnd len="sm" w="sm" type="none"/>
            <a:tailEnd len="sm" w="sm" type="none"/>
          </a:ln>
        </p:spPr>
      </p:cxnSp>
      <p:sp>
        <p:nvSpPr>
          <p:cNvPr id="92" name="Google Shape;92;p26"/>
          <p:cNvSpPr txBox="1"/>
          <p:nvPr>
            <p:ph idx="2" type="subTitle"/>
          </p:nvPr>
        </p:nvSpPr>
        <p:spPr>
          <a:xfrm rot="-1062479">
            <a:off x="7652588" y="1280322"/>
            <a:ext cx="1428168" cy="41347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sz="1000">
                <a:latin typeface="Antic Slab"/>
                <a:ea typeface="Antic Slab"/>
                <a:cs typeface="Antic Slab"/>
                <a:sym typeface="Antic Slab"/>
              </a:defRPr>
            </a:lvl1pPr>
            <a:lvl2pPr lvl="1" algn="ctr">
              <a:lnSpc>
                <a:spcPct val="100000"/>
              </a:lnSpc>
              <a:spcBef>
                <a:spcPts val="0"/>
              </a:spcBef>
              <a:spcAft>
                <a:spcPts val="0"/>
              </a:spcAft>
              <a:buSzPts val="1200"/>
              <a:buNone/>
              <a:defRPr sz="1200"/>
            </a:lvl2pPr>
            <a:lvl3pPr lvl="2" algn="ctr">
              <a:lnSpc>
                <a:spcPct val="100000"/>
              </a:lnSpc>
              <a:spcBef>
                <a:spcPts val="0"/>
              </a:spcBef>
              <a:spcAft>
                <a:spcPts val="0"/>
              </a:spcAft>
              <a:buSzPts val="1200"/>
              <a:buNone/>
              <a:defRPr sz="1200"/>
            </a:lvl3pPr>
            <a:lvl4pPr lvl="3" algn="ctr">
              <a:lnSpc>
                <a:spcPct val="100000"/>
              </a:lnSpc>
              <a:spcBef>
                <a:spcPts val="0"/>
              </a:spcBef>
              <a:spcAft>
                <a:spcPts val="0"/>
              </a:spcAft>
              <a:buSzPts val="1200"/>
              <a:buNone/>
              <a:defRPr sz="1200"/>
            </a:lvl4pPr>
            <a:lvl5pPr lvl="4" algn="ctr">
              <a:lnSpc>
                <a:spcPct val="100000"/>
              </a:lnSpc>
              <a:spcBef>
                <a:spcPts val="0"/>
              </a:spcBef>
              <a:spcAft>
                <a:spcPts val="0"/>
              </a:spcAft>
              <a:buSzPts val="1200"/>
              <a:buNone/>
              <a:defRPr sz="1200"/>
            </a:lvl5pPr>
            <a:lvl6pPr lvl="5" algn="ctr">
              <a:lnSpc>
                <a:spcPct val="100000"/>
              </a:lnSpc>
              <a:spcBef>
                <a:spcPts val="0"/>
              </a:spcBef>
              <a:spcAft>
                <a:spcPts val="0"/>
              </a:spcAft>
              <a:buSzPts val="1200"/>
              <a:buNone/>
              <a:defRPr sz="1200"/>
            </a:lvl6pPr>
            <a:lvl7pPr lvl="6" algn="ctr">
              <a:lnSpc>
                <a:spcPct val="100000"/>
              </a:lnSpc>
              <a:spcBef>
                <a:spcPts val="0"/>
              </a:spcBef>
              <a:spcAft>
                <a:spcPts val="0"/>
              </a:spcAft>
              <a:buSzPts val="1200"/>
              <a:buNone/>
              <a:defRPr sz="1200"/>
            </a:lvl7pPr>
            <a:lvl8pPr lvl="7" algn="ctr">
              <a:lnSpc>
                <a:spcPct val="100000"/>
              </a:lnSpc>
              <a:spcBef>
                <a:spcPts val="0"/>
              </a:spcBef>
              <a:spcAft>
                <a:spcPts val="0"/>
              </a:spcAft>
              <a:buSzPts val="1200"/>
              <a:buNone/>
              <a:defRPr sz="1200"/>
            </a:lvl8pPr>
            <a:lvl9pPr lvl="8" algn="ctr">
              <a:lnSpc>
                <a:spcPct val="100000"/>
              </a:lnSpc>
              <a:spcBef>
                <a:spcPts val="0"/>
              </a:spcBef>
              <a:spcAft>
                <a:spcPts val="0"/>
              </a:spcAft>
              <a:buSzPts val="1200"/>
              <a:buNone/>
              <a:defRPr sz="1200"/>
            </a:lvl9pPr>
          </a:lstStyle>
          <a:p/>
        </p:txBody>
      </p:sp>
      <p:cxnSp>
        <p:nvCxnSpPr>
          <p:cNvPr id="93" name="Google Shape;93;p26"/>
          <p:cNvCxnSpPr/>
          <p:nvPr/>
        </p:nvCxnSpPr>
        <p:spPr>
          <a:xfrm rot="10800000">
            <a:off x="7246625" y="-91725"/>
            <a:ext cx="727200" cy="1161600"/>
          </a:xfrm>
          <a:prstGeom prst="straightConnector1">
            <a:avLst/>
          </a:prstGeom>
          <a:noFill/>
          <a:ln cap="flat" cmpd="sng" w="9525">
            <a:solidFill>
              <a:schemeClr val="accent1"/>
            </a:solidFill>
            <a:prstDash val="solid"/>
            <a:round/>
            <a:headEnd len="sm" w="sm" type="none"/>
            <a:tailEnd len="sm" w="sm" type="none"/>
          </a:ln>
        </p:spPr>
      </p:cxnSp>
      <p:pic>
        <p:nvPicPr>
          <p:cNvPr id="94" name="Google Shape;94;p26"/>
          <p:cNvPicPr preferRelativeResize="0"/>
          <p:nvPr/>
        </p:nvPicPr>
        <p:blipFill rotWithShape="1">
          <a:blip r:embed="rId3">
            <a:alphaModFix/>
          </a:blip>
          <a:srcRect b="63146" l="20620" r="57820" t="20679"/>
          <a:stretch/>
        </p:blipFill>
        <p:spPr>
          <a:xfrm>
            <a:off x="200775" y="299200"/>
            <a:ext cx="2404526" cy="999801"/>
          </a:xfrm>
          <a:prstGeom prst="rect">
            <a:avLst/>
          </a:prstGeom>
          <a:noFill/>
          <a:ln>
            <a:noFill/>
          </a:ln>
        </p:spPr>
      </p:pic>
      <p:sp>
        <p:nvSpPr>
          <p:cNvPr id="95" name="Google Shape;95;p26"/>
          <p:cNvSpPr txBox="1"/>
          <p:nvPr>
            <p:ph type="title"/>
          </p:nvPr>
        </p:nvSpPr>
        <p:spPr>
          <a:xfrm>
            <a:off x="720000" y="540000"/>
            <a:ext cx="7704000" cy="564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pic>
        <p:nvPicPr>
          <p:cNvPr id="96" name="Google Shape;96;p26"/>
          <p:cNvPicPr preferRelativeResize="0"/>
          <p:nvPr/>
        </p:nvPicPr>
        <p:blipFill rotWithShape="1">
          <a:blip r:embed="rId3">
            <a:alphaModFix/>
          </a:blip>
          <a:srcRect b="3566" l="17312" r="61559" t="83780"/>
          <a:stretch/>
        </p:blipFill>
        <p:spPr>
          <a:xfrm>
            <a:off x="5005675" y="1669888"/>
            <a:ext cx="1784151" cy="712076"/>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7" name="Shape 97"/>
        <p:cNvGrpSpPr/>
        <p:nvPr/>
      </p:nvGrpSpPr>
      <p:grpSpPr>
        <a:xfrm>
          <a:off x="0" y="0"/>
          <a:ext cx="0" cy="0"/>
          <a:chOff x="0" y="0"/>
          <a:chExt cx="0" cy="0"/>
        </a:xfrm>
      </p:grpSpPr>
      <p:pic>
        <p:nvPicPr>
          <p:cNvPr id="98" name="Google Shape;98;p27"/>
          <p:cNvPicPr preferRelativeResize="0"/>
          <p:nvPr/>
        </p:nvPicPr>
        <p:blipFill rotWithShape="1">
          <a:blip r:embed="rId2">
            <a:alphaModFix amt="35000"/>
          </a:blip>
          <a:srcRect b="0" l="0" r="0" t="0"/>
          <a:stretch/>
        </p:blipFill>
        <p:spPr>
          <a:xfrm>
            <a:off x="3" y="0"/>
            <a:ext cx="9144003" cy="5143499"/>
          </a:xfrm>
          <a:prstGeom prst="rect">
            <a:avLst/>
          </a:prstGeom>
          <a:noFill/>
          <a:ln>
            <a:noFill/>
          </a:ln>
        </p:spPr>
      </p:pic>
      <p:cxnSp>
        <p:nvCxnSpPr>
          <p:cNvPr id="99" name="Google Shape;99;p27"/>
          <p:cNvCxnSpPr/>
          <p:nvPr/>
        </p:nvCxnSpPr>
        <p:spPr>
          <a:xfrm flipH="1" rot="10800000">
            <a:off x="-258250" y="3621125"/>
            <a:ext cx="795300" cy="1131000"/>
          </a:xfrm>
          <a:prstGeom prst="straightConnector1">
            <a:avLst/>
          </a:prstGeom>
          <a:noFill/>
          <a:ln cap="flat" cmpd="sng" w="9525">
            <a:solidFill>
              <a:schemeClr val="accent1"/>
            </a:solidFill>
            <a:prstDash val="solid"/>
            <a:round/>
            <a:headEnd len="sm" w="sm" type="none"/>
            <a:tailEnd len="sm" w="sm" type="none"/>
          </a:ln>
        </p:spPr>
      </p:cxnSp>
      <p:cxnSp>
        <p:nvCxnSpPr>
          <p:cNvPr id="100" name="Google Shape;100;p27"/>
          <p:cNvCxnSpPr/>
          <p:nvPr/>
        </p:nvCxnSpPr>
        <p:spPr>
          <a:xfrm rot="10800000">
            <a:off x="-134025" y="3215975"/>
            <a:ext cx="817200" cy="1120200"/>
          </a:xfrm>
          <a:prstGeom prst="straightConnector1">
            <a:avLst/>
          </a:prstGeom>
          <a:noFill/>
          <a:ln cap="flat" cmpd="sng" w="9525">
            <a:solidFill>
              <a:schemeClr val="accent1"/>
            </a:solidFill>
            <a:prstDash val="solid"/>
            <a:round/>
            <a:headEnd len="sm" w="sm" type="none"/>
            <a:tailEnd len="sm" w="sm" type="none"/>
          </a:ln>
        </p:spPr>
      </p:cxnSp>
      <p:cxnSp>
        <p:nvCxnSpPr>
          <p:cNvPr id="101" name="Google Shape;101;p27"/>
          <p:cNvCxnSpPr/>
          <p:nvPr/>
        </p:nvCxnSpPr>
        <p:spPr>
          <a:xfrm flipH="1">
            <a:off x="7575950" y="-683325"/>
            <a:ext cx="795600" cy="1605600"/>
          </a:xfrm>
          <a:prstGeom prst="straightConnector1">
            <a:avLst/>
          </a:prstGeom>
          <a:noFill/>
          <a:ln cap="flat" cmpd="sng" w="9525">
            <a:solidFill>
              <a:schemeClr val="accent1"/>
            </a:solidFill>
            <a:prstDash val="solid"/>
            <a:round/>
            <a:headEnd len="sm" w="sm" type="none"/>
            <a:tailEnd len="sm" w="sm" type="none"/>
          </a:ln>
        </p:spPr>
      </p:cxnSp>
      <p:cxnSp>
        <p:nvCxnSpPr>
          <p:cNvPr id="102" name="Google Shape;102;p27"/>
          <p:cNvCxnSpPr/>
          <p:nvPr/>
        </p:nvCxnSpPr>
        <p:spPr>
          <a:xfrm>
            <a:off x="7675950" y="1319325"/>
            <a:ext cx="1496100" cy="744300"/>
          </a:xfrm>
          <a:prstGeom prst="straightConnector1">
            <a:avLst/>
          </a:prstGeom>
          <a:noFill/>
          <a:ln cap="flat" cmpd="sng" w="9525">
            <a:solidFill>
              <a:schemeClr val="accent1"/>
            </a:solidFill>
            <a:prstDash val="solid"/>
            <a:round/>
            <a:headEnd len="sm" w="sm" type="none"/>
            <a:tailEnd len="sm" w="sm" type="none"/>
          </a:ln>
        </p:spPr>
      </p:cxnSp>
      <p:sp>
        <p:nvSpPr>
          <p:cNvPr id="103" name="Google Shape;103;p27"/>
          <p:cNvSpPr/>
          <p:nvPr/>
        </p:nvSpPr>
        <p:spPr>
          <a:xfrm>
            <a:off x="8172650" y="0"/>
            <a:ext cx="502700" cy="1117150"/>
          </a:xfrm>
          <a:prstGeom prst="flowChartOffpageConnector">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 name="Google Shape;104;p27"/>
          <p:cNvSpPr txBox="1"/>
          <p:nvPr>
            <p:ph idx="1" type="subTitle"/>
          </p:nvPr>
        </p:nvSpPr>
        <p:spPr>
          <a:xfrm rot="1608435">
            <a:off x="7673056" y="1351616"/>
            <a:ext cx="1428189" cy="413498"/>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sz="1000">
                <a:latin typeface="Antic Slab"/>
                <a:ea typeface="Antic Slab"/>
                <a:cs typeface="Antic Slab"/>
                <a:sym typeface="Antic Slab"/>
              </a:defRPr>
            </a:lvl1pPr>
            <a:lvl2pPr lvl="1" algn="ctr">
              <a:lnSpc>
                <a:spcPct val="100000"/>
              </a:lnSpc>
              <a:spcBef>
                <a:spcPts val="0"/>
              </a:spcBef>
              <a:spcAft>
                <a:spcPts val="0"/>
              </a:spcAft>
              <a:buSzPts val="1200"/>
              <a:buNone/>
              <a:defRPr sz="1200"/>
            </a:lvl2pPr>
            <a:lvl3pPr lvl="2" algn="ctr">
              <a:lnSpc>
                <a:spcPct val="100000"/>
              </a:lnSpc>
              <a:spcBef>
                <a:spcPts val="0"/>
              </a:spcBef>
              <a:spcAft>
                <a:spcPts val="0"/>
              </a:spcAft>
              <a:buSzPts val="1200"/>
              <a:buNone/>
              <a:defRPr sz="1200"/>
            </a:lvl3pPr>
            <a:lvl4pPr lvl="3" algn="ctr">
              <a:lnSpc>
                <a:spcPct val="100000"/>
              </a:lnSpc>
              <a:spcBef>
                <a:spcPts val="0"/>
              </a:spcBef>
              <a:spcAft>
                <a:spcPts val="0"/>
              </a:spcAft>
              <a:buSzPts val="1200"/>
              <a:buNone/>
              <a:defRPr sz="1200"/>
            </a:lvl4pPr>
            <a:lvl5pPr lvl="4" algn="ctr">
              <a:lnSpc>
                <a:spcPct val="100000"/>
              </a:lnSpc>
              <a:spcBef>
                <a:spcPts val="0"/>
              </a:spcBef>
              <a:spcAft>
                <a:spcPts val="0"/>
              </a:spcAft>
              <a:buSzPts val="1200"/>
              <a:buNone/>
              <a:defRPr sz="1200"/>
            </a:lvl5pPr>
            <a:lvl6pPr lvl="5" algn="ctr">
              <a:lnSpc>
                <a:spcPct val="100000"/>
              </a:lnSpc>
              <a:spcBef>
                <a:spcPts val="0"/>
              </a:spcBef>
              <a:spcAft>
                <a:spcPts val="0"/>
              </a:spcAft>
              <a:buSzPts val="1200"/>
              <a:buNone/>
              <a:defRPr sz="1200"/>
            </a:lvl6pPr>
            <a:lvl7pPr lvl="6" algn="ctr">
              <a:lnSpc>
                <a:spcPct val="100000"/>
              </a:lnSpc>
              <a:spcBef>
                <a:spcPts val="0"/>
              </a:spcBef>
              <a:spcAft>
                <a:spcPts val="0"/>
              </a:spcAft>
              <a:buSzPts val="1200"/>
              <a:buNone/>
              <a:defRPr sz="1200"/>
            </a:lvl7pPr>
            <a:lvl8pPr lvl="7" algn="ctr">
              <a:lnSpc>
                <a:spcPct val="100000"/>
              </a:lnSpc>
              <a:spcBef>
                <a:spcPts val="0"/>
              </a:spcBef>
              <a:spcAft>
                <a:spcPts val="0"/>
              </a:spcAft>
              <a:buSzPts val="1200"/>
              <a:buNone/>
              <a:defRPr sz="1200"/>
            </a:lvl8pPr>
            <a:lvl9pPr lvl="8" algn="ctr">
              <a:lnSpc>
                <a:spcPct val="100000"/>
              </a:lnSpc>
              <a:spcBef>
                <a:spcPts val="0"/>
              </a:spcBef>
              <a:spcAft>
                <a:spcPts val="0"/>
              </a:spcAft>
              <a:buSzPts val="1200"/>
              <a:buNone/>
              <a:defRPr sz="1200"/>
            </a:lvl9pPr>
          </a:lstStyle>
          <a:p/>
        </p:txBody>
      </p:sp>
      <p:pic>
        <p:nvPicPr>
          <p:cNvPr id="105" name="Google Shape;105;p27"/>
          <p:cNvPicPr preferRelativeResize="0"/>
          <p:nvPr/>
        </p:nvPicPr>
        <p:blipFill rotWithShape="1">
          <a:blip r:embed="rId3">
            <a:alphaModFix/>
          </a:blip>
          <a:srcRect b="63146" l="20620" r="57820" t="20679"/>
          <a:stretch/>
        </p:blipFill>
        <p:spPr>
          <a:xfrm>
            <a:off x="200775" y="299200"/>
            <a:ext cx="2404526" cy="999801"/>
          </a:xfrm>
          <a:prstGeom prst="rect">
            <a:avLst/>
          </a:prstGeom>
          <a:noFill/>
          <a:ln>
            <a:noFill/>
          </a:ln>
        </p:spPr>
      </p:pic>
      <p:sp>
        <p:nvSpPr>
          <p:cNvPr id="106" name="Google Shape;106;p27"/>
          <p:cNvSpPr txBox="1"/>
          <p:nvPr>
            <p:ph type="title"/>
          </p:nvPr>
        </p:nvSpPr>
        <p:spPr>
          <a:xfrm>
            <a:off x="720000" y="540000"/>
            <a:ext cx="7704000" cy="564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1_1_1_2">
    <p:spTree>
      <p:nvGrpSpPr>
        <p:cNvPr id="107" name="Shape 107"/>
        <p:cNvGrpSpPr/>
        <p:nvPr/>
      </p:nvGrpSpPr>
      <p:grpSpPr>
        <a:xfrm>
          <a:off x="0" y="0"/>
          <a:ext cx="0" cy="0"/>
          <a:chOff x="0" y="0"/>
          <a:chExt cx="0" cy="0"/>
        </a:xfrm>
      </p:grpSpPr>
      <p:pic>
        <p:nvPicPr>
          <p:cNvPr id="108" name="Google Shape;108;p28"/>
          <p:cNvPicPr preferRelativeResize="0"/>
          <p:nvPr/>
        </p:nvPicPr>
        <p:blipFill rotWithShape="1">
          <a:blip r:embed="rId2">
            <a:alphaModFix amt="35000"/>
          </a:blip>
          <a:srcRect b="0" l="0" r="0" t="0"/>
          <a:stretch/>
        </p:blipFill>
        <p:spPr>
          <a:xfrm>
            <a:off x="3" y="0"/>
            <a:ext cx="9144003" cy="5143499"/>
          </a:xfrm>
          <a:prstGeom prst="rect">
            <a:avLst/>
          </a:prstGeom>
          <a:noFill/>
          <a:ln>
            <a:noFill/>
          </a:ln>
        </p:spPr>
      </p:pic>
      <p:pic>
        <p:nvPicPr>
          <p:cNvPr id="109" name="Google Shape;109;p28"/>
          <p:cNvPicPr preferRelativeResize="0"/>
          <p:nvPr/>
        </p:nvPicPr>
        <p:blipFill rotWithShape="1">
          <a:blip r:embed="rId3">
            <a:alphaModFix/>
          </a:blip>
          <a:srcRect b="63146" l="20620" r="57820" t="20679"/>
          <a:stretch/>
        </p:blipFill>
        <p:spPr>
          <a:xfrm>
            <a:off x="200775" y="299200"/>
            <a:ext cx="2404526" cy="999801"/>
          </a:xfrm>
          <a:prstGeom prst="rect">
            <a:avLst/>
          </a:prstGeom>
          <a:noFill/>
          <a:ln>
            <a:noFill/>
          </a:ln>
        </p:spPr>
      </p:pic>
      <p:pic>
        <p:nvPicPr>
          <p:cNvPr id="110" name="Google Shape;110;p28"/>
          <p:cNvPicPr preferRelativeResize="0"/>
          <p:nvPr/>
        </p:nvPicPr>
        <p:blipFill rotWithShape="1">
          <a:blip r:embed="rId3">
            <a:alphaModFix/>
          </a:blip>
          <a:srcRect b="17925" l="2454" r="77658" t="74728"/>
          <a:stretch/>
        </p:blipFill>
        <p:spPr>
          <a:xfrm>
            <a:off x="1962825" y="1639150"/>
            <a:ext cx="1679524" cy="306825"/>
          </a:xfrm>
          <a:prstGeom prst="rect">
            <a:avLst/>
          </a:prstGeom>
          <a:noFill/>
          <a:ln>
            <a:noFill/>
          </a:ln>
        </p:spPr>
      </p:pic>
      <p:pic>
        <p:nvPicPr>
          <p:cNvPr id="111" name="Google Shape;111;p28"/>
          <p:cNvPicPr preferRelativeResize="0"/>
          <p:nvPr/>
        </p:nvPicPr>
        <p:blipFill rotWithShape="1">
          <a:blip r:embed="rId3">
            <a:alphaModFix/>
          </a:blip>
          <a:srcRect b="63689" l="19932" r="58195" t="20014"/>
          <a:stretch/>
        </p:blipFill>
        <p:spPr>
          <a:xfrm rot="5400000">
            <a:off x="4028325" y="1246913"/>
            <a:ext cx="1087350" cy="1076599"/>
          </a:xfrm>
          <a:prstGeom prst="rect">
            <a:avLst/>
          </a:prstGeom>
          <a:noFill/>
          <a:ln>
            <a:noFill/>
          </a:ln>
        </p:spPr>
      </p:pic>
      <p:pic>
        <p:nvPicPr>
          <p:cNvPr id="112" name="Google Shape;112;p28"/>
          <p:cNvPicPr preferRelativeResize="0"/>
          <p:nvPr/>
        </p:nvPicPr>
        <p:blipFill rotWithShape="1">
          <a:blip r:embed="rId3">
            <a:alphaModFix/>
          </a:blip>
          <a:srcRect b="63689" l="19932" r="58195" t="20014"/>
          <a:stretch/>
        </p:blipFill>
        <p:spPr>
          <a:xfrm rot="5400000">
            <a:off x="4028325" y="2384219"/>
            <a:ext cx="1087350" cy="1076599"/>
          </a:xfrm>
          <a:prstGeom prst="rect">
            <a:avLst/>
          </a:prstGeom>
          <a:noFill/>
          <a:ln>
            <a:noFill/>
          </a:ln>
        </p:spPr>
      </p:pic>
      <p:pic>
        <p:nvPicPr>
          <p:cNvPr id="113" name="Google Shape;113;p28"/>
          <p:cNvPicPr preferRelativeResize="0"/>
          <p:nvPr/>
        </p:nvPicPr>
        <p:blipFill rotWithShape="1">
          <a:blip r:embed="rId3">
            <a:alphaModFix/>
          </a:blip>
          <a:srcRect b="63689" l="19932" r="58195" t="20014"/>
          <a:stretch/>
        </p:blipFill>
        <p:spPr>
          <a:xfrm rot="5400000">
            <a:off x="4028325" y="3521525"/>
            <a:ext cx="1087350" cy="1076599"/>
          </a:xfrm>
          <a:prstGeom prst="rect">
            <a:avLst/>
          </a:prstGeom>
          <a:noFill/>
          <a:ln>
            <a:noFill/>
          </a:ln>
        </p:spPr>
      </p:pic>
      <p:pic>
        <p:nvPicPr>
          <p:cNvPr id="114" name="Google Shape;114;p28"/>
          <p:cNvPicPr preferRelativeResize="0"/>
          <p:nvPr/>
        </p:nvPicPr>
        <p:blipFill rotWithShape="1">
          <a:blip r:embed="rId3">
            <a:alphaModFix/>
          </a:blip>
          <a:srcRect b="31766" l="2453" r="76450" t="60599"/>
          <a:stretch/>
        </p:blipFill>
        <p:spPr>
          <a:xfrm>
            <a:off x="1962825" y="3934825"/>
            <a:ext cx="1781499" cy="233825"/>
          </a:xfrm>
          <a:prstGeom prst="rect">
            <a:avLst/>
          </a:prstGeom>
          <a:noFill/>
          <a:ln>
            <a:noFill/>
          </a:ln>
        </p:spPr>
      </p:pic>
      <p:pic>
        <p:nvPicPr>
          <p:cNvPr id="115" name="Google Shape;115;p28"/>
          <p:cNvPicPr preferRelativeResize="0"/>
          <p:nvPr/>
        </p:nvPicPr>
        <p:blipFill rotWithShape="1">
          <a:blip r:embed="rId3">
            <a:alphaModFix/>
          </a:blip>
          <a:srcRect b="35622" l="45632" r="28875" t="56745"/>
          <a:stretch/>
        </p:blipFill>
        <p:spPr>
          <a:xfrm>
            <a:off x="5493613" y="2707738"/>
            <a:ext cx="2152776" cy="429576"/>
          </a:xfrm>
          <a:prstGeom prst="rect">
            <a:avLst/>
          </a:prstGeom>
          <a:noFill/>
          <a:ln>
            <a:noFill/>
          </a:ln>
        </p:spPr>
      </p:pic>
      <p:sp>
        <p:nvSpPr>
          <p:cNvPr id="116" name="Google Shape;116;p28"/>
          <p:cNvSpPr txBox="1"/>
          <p:nvPr>
            <p:ph type="title"/>
          </p:nvPr>
        </p:nvSpPr>
        <p:spPr>
          <a:xfrm>
            <a:off x="720000" y="540000"/>
            <a:ext cx="7704000" cy="564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17" name="Google Shape;117;p28"/>
          <p:cNvSpPr txBox="1"/>
          <p:nvPr>
            <p:ph idx="2" type="title"/>
          </p:nvPr>
        </p:nvSpPr>
        <p:spPr>
          <a:xfrm>
            <a:off x="1329600" y="1249538"/>
            <a:ext cx="2336400" cy="5277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2400"/>
              <a:buNone/>
              <a:defRPr sz="18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118" name="Google Shape;118;p28"/>
          <p:cNvSpPr txBox="1"/>
          <p:nvPr>
            <p:ph idx="1" type="subTitle"/>
          </p:nvPr>
        </p:nvSpPr>
        <p:spPr>
          <a:xfrm>
            <a:off x="1329600" y="1836063"/>
            <a:ext cx="2336400" cy="4848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119" name="Google Shape;119;p28"/>
          <p:cNvSpPr txBox="1"/>
          <p:nvPr>
            <p:ph idx="3" type="title"/>
          </p:nvPr>
        </p:nvSpPr>
        <p:spPr>
          <a:xfrm>
            <a:off x="1329600" y="3524150"/>
            <a:ext cx="2336400" cy="5277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2400"/>
              <a:buNone/>
              <a:defRPr sz="18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120" name="Google Shape;120;p28"/>
          <p:cNvSpPr txBox="1"/>
          <p:nvPr>
            <p:ph idx="4" type="subTitle"/>
          </p:nvPr>
        </p:nvSpPr>
        <p:spPr>
          <a:xfrm>
            <a:off x="1329600" y="4110675"/>
            <a:ext cx="2336400" cy="4848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121" name="Google Shape;121;p28"/>
          <p:cNvSpPr txBox="1"/>
          <p:nvPr>
            <p:ph idx="5" type="title"/>
          </p:nvPr>
        </p:nvSpPr>
        <p:spPr>
          <a:xfrm>
            <a:off x="5478000" y="2386850"/>
            <a:ext cx="2336400" cy="527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400"/>
              <a:buNone/>
              <a:defRPr sz="18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122" name="Google Shape;122;p28"/>
          <p:cNvSpPr txBox="1"/>
          <p:nvPr>
            <p:ph idx="6" type="subTitle"/>
          </p:nvPr>
        </p:nvSpPr>
        <p:spPr>
          <a:xfrm>
            <a:off x="5478000" y="2973375"/>
            <a:ext cx="2336400" cy="484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vl1pPr>
            <a:lvl2pPr lvl="1" algn="ctr">
              <a:lnSpc>
                <a:spcPct val="100000"/>
              </a:lnSpc>
              <a:spcBef>
                <a:spcPts val="160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123" name="Google Shape;123;p28"/>
          <p:cNvSpPr/>
          <p:nvPr/>
        </p:nvSpPr>
        <p:spPr>
          <a:xfrm>
            <a:off x="8172650" y="0"/>
            <a:ext cx="502700" cy="1117150"/>
          </a:xfrm>
          <a:prstGeom prst="flowChartOffpageConnector">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24" name="Google Shape;124;p28"/>
          <p:cNvCxnSpPr/>
          <p:nvPr/>
        </p:nvCxnSpPr>
        <p:spPr>
          <a:xfrm rot="9569094">
            <a:off x="7723201" y="788337"/>
            <a:ext cx="1719768" cy="1670505"/>
          </a:xfrm>
          <a:prstGeom prst="straightConnector1">
            <a:avLst/>
          </a:prstGeom>
          <a:noFill/>
          <a:ln cap="flat" cmpd="sng" w="9525">
            <a:solidFill>
              <a:schemeClr val="accent1"/>
            </a:solidFill>
            <a:prstDash val="solid"/>
            <a:round/>
            <a:headEnd len="sm" w="sm" type="none"/>
            <a:tailEnd len="sm" w="sm" type="none"/>
          </a:ln>
        </p:spPr>
      </p:cxnSp>
      <p:cxnSp>
        <p:nvCxnSpPr>
          <p:cNvPr id="125" name="Google Shape;125;p28"/>
          <p:cNvCxnSpPr/>
          <p:nvPr/>
        </p:nvCxnSpPr>
        <p:spPr>
          <a:xfrm rot="10800000">
            <a:off x="7622750" y="-108625"/>
            <a:ext cx="309300" cy="952800"/>
          </a:xfrm>
          <a:prstGeom prst="straightConnector1">
            <a:avLst/>
          </a:prstGeom>
          <a:noFill/>
          <a:ln cap="flat" cmpd="sng" w="9525">
            <a:solidFill>
              <a:schemeClr val="accent1"/>
            </a:solidFill>
            <a:prstDash val="solid"/>
            <a:round/>
            <a:headEnd len="sm" w="sm" type="none"/>
            <a:tailEnd len="sm" w="sm" type="none"/>
          </a:ln>
        </p:spPr>
      </p:cxnSp>
      <p:sp>
        <p:nvSpPr>
          <p:cNvPr id="126" name="Google Shape;126;p28"/>
          <p:cNvSpPr txBox="1"/>
          <p:nvPr>
            <p:ph idx="7" type="subTitle"/>
          </p:nvPr>
        </p:nvSpPr>
        <p:spPr>
          <a:xfrm rot="1466637">
            <a:off x="7695059" y="1199218"/>
            <a:ext cx="1428216" cy="413637"/>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sz="1000">
                <a:latin typeface="Antic Slab"/>
                <a:ea typeface="Antic Slab"/>
                <a:cs typeface="Antic Slab"/>
                <a:sym typeface="Antic Slab"/>
              </a:defRPr>
            </a:lvl1pPr>
            <a:lvl2pPr lvl="1" algn="ctr">
              <a:lnSpc>
                <a:spcPct val="100000"/>
              </a:lnSpc>
              <a:spcBef>
                <a:spcPts val="0"/>
              </a:spcBef>
              <a:spcAft>
                <a:spcPts val="0"/>
              </a:spcAft>
              <a:buSzPts val="1200"/>
              <a:buNone/>
              <a:defRPr sz="1200"/>
            </a:lvl2pPr>
            <a:lvl3pPr lvl="2" algn="ctr">
              <a:lnSpc>
                <a:spcPct val="100000"/>
              </a:lnSpc>
              <a:spcBef>
                <a:spcPts val="0"/>
              </a:spcBef>
              <a:spcAft>
                <a:spcPts val="0"/>
              </a:spcAft>
              <a:buSzPts val="1200"/>
              <a:buNone/>
              <a:defRPr sz="1200"/>
            </a:lvl3pPr>
            <a:lvl4pPr lvl="3" algn="ctr">
              <a:lnSpc>
                <a:spcPct val="100000"/>
              </a:lnSpc>
              <a:spcBef>
                <a:spcPts val="0"/>
              </a:spcBef>
              <a:spcAft>
                <a:spcPts val="0"/>
              </a:spcAft>
              <a:buSzPts val="1200"/>
              <a:buNone/>
              <a:defRPr sz="1200"/>
            </a:lvl4pPr>
            <a:lvl5pPr lvl="4" algn="ctr">
              <a:lnSpc>
                <a:spcPct val="100000"/>
              </a:lnSpc>
              <a:spcBef>
                <a:spcPts val="0"/>
              </a:spcBef>
              <a:spcAft>
                <a:spcPts val="0"/>
              </a:spcAft>
              <a:buSzPts val="1200"/>
              <a:buNone/>
              <a:defRPr sz="1200"/>
            </a:lvl5pPr>
            <a:lvl6pPr lvl="5" algn="ctr">
              <a:lnSpc>
                <a:spcPct val="100000"/>
              </a:lnSpc>
              <a:spcBef>
                <a:spcPts val="0"/>
              </a:spcBef>
              <a:spcAft>
                <a:spcPts val="0"/>
              </a:spcAft>
              <a:buSzPts val="1200"/>
              <a:buNone/>
              <a:defRPr sz="1200"/>
            </a:lvl6pPr>
            <a:lvl7pPr lvl="6" algn="ctr">
              <a:lnSpc>
                <a:spcPct val="100000"/>
              </a:lnSpc>
              <a:spcBef>
                <a:spcPts val="0"/>
              </a:spcBef>
              <a:spcAft>
                <a:spcPts val="0"/>
              </a:spcAft>
              <a:buSzPts val="1200"/>
              <a:buNone/>
              <a:defRPr sz="1200"/>
            </a:lvl7pPr>
            <a:lvl8pPr lvl="7" algn="ctr">
              <a:lnSpc>
                <a:spcPct val="100000"/>
              </a:lnSpc>
              <a:spcBef>
                <a:spcPts val="0"/>
              </a:spcBef>
              <a:spcAft>
                <a:spcPts val="0"/>
              </a:spcAft>
              <a:buSzPts val="1200"/>
              <a:buNone/>
              <a:defRPr sz="1200"/>
            </a:lvl8pPr>
            <a:lvl9pPr lvl="8" algn="ctr">
              <a:lnSpc>
                <a:spcPct val="100000"/>
              </a:lnSpc>
              <a:spcBef>
                <a:spcPts val="0"/>
              </a:spcBef>
              <a:spcAft>
                <a:spcPts val="0"/>
              </a:spcAft>
              <a:buSzPts val="1200"/>
              <a:buNone/>
              <a:defRPr sz="12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SECTION_HEADER_1_1">
    <p:spTree>
      <p:nvGrpSpPr>
        <p:cNvPr id="127" name="Shape 127"/>
        <p:cNvGrpSpPr/>
        <p:nvPr/>
      </p:nvGrpSpPr>
      <p:grpSpPr>
        <a:xfrm>
          <a:off x="0" y="0"/>
          <a:ext cx="0" cy="0"/>
          <a:chOff x="0" y="0"/>
          <a:chExt cx="0" cy="0"/>
        </a:xfrm>
      </p:grpSpPr>
      <p:pic>
        <p:nvPicPr>
          <p:cNvPr id="128" name="Google Shape;128;p29"/>
          <p:cNvPicPr preferRelativeResize="0"/>
          <p:nvPr/>
        </p:nvPicPr>
        <p:blipFill rotWithShape="1">
          <a:blip r:embed="rId2">
            <a:alphaModFix amt="35000"/>
          </a:blip>
          <a:srcRect b="0" l="0" r="0" t="0"/>
          <a:stretch/>
        </p:blipFill>
        <p:spPr>
          <a:xfrm>
            <a:off x="3" y="0"/>
            <a:ext cx="9144003" cy="5143499"/>
          </a:xfrm>
          <a:prstGeom prst="rect">
            <a:avLst/>
          </a:prstGeom>
          <a:noFill/>
          <a:ln>
            <a:noFill/>
          </a:ln>
        </p:spPr>
      </p:pic>
      <p:pic>
        <p:nvPicPr>
          <p:cNvPr id="129" name="Google Shape;129;p29"/>
          <p:cNvPicPr preferRelativeResize="0"/>
          <p:nvPr/>
        </p:nvPicPr>
        <p:blipFill rotWithShape="1">
          <a:blip r:embed="rId3">
            <a:alphaModFix/>
          </a:blip>
          <a:srcRect b="70161" l="45124" r="27915" t="22492"/>
          <a:stretch/>
        </p:blipFill>
        <p:spPr>
          <a:xfrm>
            <a:off x="5105500" y="4300895"/>
            <a:ext cx="2276874" cy="413400"/>
          </a:xfrm>
          <a:prstGeom prst="rect">
            <a:avLst/>
          </a:prstGeom>
          <a:noFill/>
          <a:ln>
            <a:noFill/>
          </a:ln>
        </p:spPr>
      </p:pic>
      <p:pic>
        <p:nvPicPr>
          <p:cNvPr id="130" name="Google Shape;130;p29"/>
          <p:cNvPicPr preferRelativeResize="0"/>
          <p:nvPr/>
        </p:nvPicPr>
        <p:blipFill rotWithShape="1">
          <a:blip r:embed="rId3">
            <a:alphaModFix/>
          </a:blip>
          <a:srcRect b="63689" l="19932" r="58195" t="20014"/>
          <a:stretch/>
        </p:blipFill>
        <p:spPr>
          <a:xfrm rot="5400000">
            <a:off x="5187100" y="208475"/>
            <a:ext cx="2113526" cy="2723100"/>
          </a:xfrm>
          <a:prstGeom prst="rect">
            <a:avLst/>
          </a:prstGeom>
          <a:noFill/>
          <a:ln>
            <a:noFill/>
          </a:ln>
        </p:spPr>
      </p:pic>
      <p:pic>
        <p:nvPicPr>
          <p:cNvPr id="131" name="Google Shape;131;p29"/>
          <p:cNvPicPr preferRelativeResize="0"/>
          <p:nvPr/>
        </p:nvPicPr>
        <p:blipFill rotWithShape="1">
          <a:blip r:embed="rId3">
            <a:alphaModFix/>
          </a:blip>
          <a:srcRect b="67297" l="87577" r="1216" t="11416"/>
          <a:stretch/>
        </p:blipFill>
        <p:spPr>
          <a:xfrm>
            <a:off x="2486525" y="1308375"/>
            <a:ext cx="946150" cy="1198050"/>
          </a:xfrm>
          <a:prstGeom prst="rect">
            <a:avLst/>
          </a:prstGeom>
          <a:noFill/>
          <a:ln>
            <a:noFill/>
          </a:ln>
        </p:spPr>
      </p:pic>
      <p:sp>
        <p:nvSpPr>
          <p:cNvPr id="132" name="Google Shape;132;p29"/>
          <p:cNvSpPr txBox="1"/>
          <p:nvPr>
            <p:ph type="title"/>
          </p:nvPr>
        </p:nvSpPr>
        <p:spPr>
          <a:xfrm>
            <a:off x="4668413" y="403025"/>
            <a:ext cx="3150900" cy="2334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6000"/>
              <a:buNone/>
              <a:defRPr b="1" sz="13000">
                <a:solidFill>
                  <a:schemeClr val="lt2"/>
                </a:solidFill>
              </a:defRPr>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p:txBody>
      </p:sp>
      <p:sp>
        <p:nvSpPr>
          <p:cNvPr id="133" name="Google Shape;133;p29"/>
          <p:cNvSpPr txBox="1"/>
          <p:nvPr>
            <p:ph idx="1" type="subTitle"/>
          </p:nvPr>
        </p:nvSpPr>
        <p:spPr>
          <a:xfrm>
            <a:off x="4063788" y="3766475"/>
            <a:ext cx="4360200" cy="443400"/>
          </a:xfrm>
          <a:prstGeom prst="rect">
            <a:avLst/>
          </a:prstGeom>
          <a:solidFill>
            <a:schemeClr val="accent2"/>
          </a:solid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160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cxnSp>
        <p:nvCxnSpPr>
          <p:cNvPr id="134" name="Google Shape;134;p29"/>
          <p:cNvCxnSpPr/>
          <p:nvPr/>
        </p:nvCxnSpPr>
        <p:spPr>
          <a:xfrm flipH="1" rot="-1891639">
            <a:off x="818566" y="335400"/>
            <a:ext cx="2050468" cy="1792592"/>
          </a:xfrm>
          <a:prstGeom prst="straightConnector1">
            <a:avLst/>
          </a:prstGeom>
          <a:noFill/>
          <a:ln cap="flat" cmpd="sng" w="9525">
            <a:solidFill>
              <a:schemeClr val="accent1"/>
            </a:solidFill>
            <a:prstDash val="solid"/>
            <a:round/>
            <a:headEnd len="sm" w="sm" type="none"/>
            <a:tailEnd len="sm" w="sm" type="none"/>
          </a:ln>
        </p:spPr>
      </p:cxnSp>
      <p:cxnSp>
        <p:nvCxnSpPr>
          <p:cNvPr id="135" name="Google Shape;135;p29"/>
          <p:cNvCxnSpPr/>
          <p:nvPr/>
        </p:nvCxnSpPr>
        <p:spPr>
          <a:xfrm rot="-1892884">
            <a:off x="120011" y="1101878"/>
            <a:ext cx="852615" cy="978104"/>
          </a:xfrm>
          <a:prstGeom prst="straightConnector1">
            <a:avLst/>
          </a:prstGeom>
          <a:noFill/>
          <a:ln cap="flat" cmpd="sng" w="9525">
            <a:solidFill>
              <a:schemeClr val="accent1"/>
            </a:solidFill>
            <a:prstDash val="solid"/>
            <a:round/>
            <a:headEnd len="sm" w="sm" type="none"/>
            <a:tailEnd len="sm" w="sm" type="none"/>
          </a:ln>
        </p:spPr>
      </p:cxnSp>
      <p:sp>
        <p:nvSpPr>
          <p:cNvPr id="136" name="Google Shape;136;p29"/>
          <p:cNvSpPr txBox="1"/>
          <p:nvPr>
            <p:ph idx="2" type="subTitle"/>
          </p:nvPr>
        </p:nvSpPr>
        <p:spPr>
          <a:xfrm rot="1043125">
            <a:off x="199170" y="1349178"/>
            <a:ext cx="1274106" cy="413409"/>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sz="1000">
                <a:latin typeface="Antic Slab"/>
                <a:ea typeface="Antic Slab"/>
                <a:cs typeface="Antic Slab"/>
                <a:sym typeface="Antic Slab"/>
              </a:defRPr>
            </a:lvl1pPr>
            <a:lvl2pPr lvl="1" algn="ctr">
              <a:lnSpc>
                <a:spcPct val="100000"/>
              </a:lnSpc>
              <a:spcBef>
                <a:spcPts val="0"/>
              </a:spcBef>
              <a:spcAft>
                <a:spcPts val="0"/>
              </a:spcAft>
              <a:buSzPts val="1200"/>
              <a:buNone/>
              <a:defRPr sz="1200"/>
            </a:lvl2pPr>
            <a:lvl3pPr lvl="2" algn="ctr">
              <a:lnSpc>
                <a:spcPct val="100000"/>
              </a:lnSpc>
              <a:spcBef>
                <a:spcPts val="0"/>
              </a:spcBef>
              <a:spcAft>
                <a:spcPts val="0"/>
              </a:spcAft>
              <a:buSzPts val="1200"/>
              <a:buNone/>
              <a:defRPr sz="1200"/>
            </a:lvl3pPr>
            <a:lvl4pPr lvl="3" algn="ctr">
              <a:lnSpc>
                <a:spcPct val="100000"/>
              </a:lnSpc>
              <a:spcBef>
                <a:spcPts val="0"/>
              </a:spcBef>
              <a:spcAft>
                <a:spcPts val="0"/>
              </a:spcAft>
              <a:buSzPts val="1200"/>
              <a:buNone/>
              <a:defRPr sz="1200"/>
            </a:lvl4pPr>
            <a:lvl5pPr lvl="4" algn="ctr">
              <a:lnSpc>
                <a:spcPct val="100000"/>
              </a:lnSpc>
              <a:spcBef>
                <a:spcPts val="0"/>
              </a:spcBef>
              <a:spcAft>
                <a:spcPts val="0"/>
              </a:spcAft>
              <a:buSzPts val="1200"/>
              <a:buNone/>
              <a:defRPr sz="1200"/>
            </a:lvl5pPr>
            <a:lvl6pPr lvl="5" algn="ctr">
              <a:lnSpc>
                <a:spcPct val="100000"/>
              </a:lnSpc>
              <a:spcBef>
                <a:spcPts val="0"/>
              </a:spcBef>
              <a:spcAft>
                <a:spcPts val="0"/>
              </a:spcAft>
              <a:buSzPts val="1200"/>
              <a:buNone/>
              <a:defRPr sz="1200"/>
            </a:lvl6pPr>
            <a:lvl7pPr lvl="6" algn="ctr">
              <a:lnSpc>
                <a:spcPct val="100000"/>
              </a:lnSpc>
              <a:spcBef>
                <a:spcPts val="0"/>
              </a:spcBef>
              <a:spcAft>
                <a:spcPts val="0"/>
              </a:spcAft>
              <a:buSzPts val="1200"/>
              <a:buNone/>
              <a:defRPr sz="1200"/>
            </a:lvl7pPr>
            <a:lvl8pPr lvl="7" algn="ctr">
              <a:lnSpc>
                <a:spcPct val="100000"/>
              </a:lnSpc>
              <a:spcBef>
                <a:spcPts val="0"/>
              </a:spcBef>
              <a:spcAft>
                <a:spcPts val="0"/>
              </a:spcAft>
              <a:buSzPts val="1200"/>
              <a:buNone/>
              <a:defRPr sz="1200"/>
            </a:lvl8pPr>
            <a:lvl9pPr lvl="8" algn="ctr">
              <a:lnSpc>
                <a:spcPct val="100000"/>
              </a:lnSpc>
              <a:spcBef>
                <a:spcPts val="0"/>
              </a:spcBef>
              <a:spcAft>
                <a:spcPts val="0"/>
              </a:spcAft>
              <a:buSzPts val="1200"/>
              <a:buNone/>
              <a:defRPr sz="1200"/>
            </a:lvl9pPr>
          </a:lstStyle>
          <a:p/>
        </p:txBody>
      </p:sp>
      <p:sp>
        <p:nvSpPr>
          <p:cNvPr id="137" name="Google Shape;137;p29"/>
          <p:cNvSpPr txBox="1"/>
          <p:nvPr>
            <p:ph idx="3" type="subTitle"/>
          </p:nvPr>
        </p:nvSpPr>
        <p:spPr>
          <a:xfrm rot="-4345993">
            <a:off x="826930" y="1508977"/>
            <a:ext cx="1527745" cy="413288"/>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sz="1000">
                <a:latin typeface="Antic Slab"/>
                <a:ea typeface="Antic Slab"/>
                <a:cs typeface="Antic Slab"/>
                <a:sym typeface="Antic Slab"/>
              </a:defRPr>
            </a:lvl1pPr>
            <a:lvl2pPr lvl="1" algn="ctr">
              <a:lnSpc>
                <a:spcPct val="100000"/>
              </a:lnSpc>
              <a:spcBef>
                <a:spcPts val="0"/>
              </a:spcBef>
              <a:spcAft>
                <a:spcPts val="0"/>
              </a:spcAft>
              <a:buSzPts val="1200"/>
              <a:buNone/>
              <a:defRPr sz="1200"/>
            </a:lvl2pPr>
            <a:lvl3pPr lvl="2" algn="ctr">
              <a:lnSpc>
                <a:spcPct val="100000"/>
              </a:lnSpc>
              <a:spcBef>
                <a:spcPts val="0"/>
              </a:spcBef>
              <a:spcAft>
                <a:spcPts val="0"/>
              </a:spcAft>
              <a:buSzPts val="1200"/>
              <a:buNone/>
              <a:defRPr sz="1200"/>
            </a:lvl3pPr>
            <a:lvl4pPr lvl="3" algn="ctr">
              <a:lnSpc>
                <a:spcPct val="100000"/>
              </a:lnSpc>
              <a:spcBef>
                <a:spcPts val="0"/>
              </a:spcBef>
              <a:spcAft>
                <a:spcPts val="0"/>
              </a:spcAft>
              <a:buSzPts val="1200"/>
              <a:buNone/>
              <a:defRPr sz="1200"/>
            </a:lvl4pPr>
            <a:lvl5pPr lvl="4" algn="ctr">
              <a:lnSpc>
                <a:spcPct val="100000"/>
              </a:lnSpc>
              <a:spcBef>
                <a:spcPts val="0"/>
              </a:spcBef>
              <a:spcAft>
                <a:spcPts val="0"/>
              </a:spcAft>
              <a:buSzPts val="1200"/>
              <a:buNone/>
              <a:defRPr sz="1200"/>
            </a:lvl5pPr>
            <a:lvl6pPr lvl="5" algn="ctr">
              <a:lnSpc>
                <a:spcPct val="100000"/>
              </a:lnSpc>
              <a:spcBef>
                <a:spcPts val="0"/>
              </a:spcBef>
              <a:spcAft>
                <a:spcPts val="0"/>
              </a:spcAft>
              <a:buSzPts val="1200"/>
              <a:buNone/>
              <a:defRPr sz="1200"/>
            </a:lvl6pPr>
            <a:lvl7pPr lvl="6" algn="ctr">
              <a:lnSpc>
                <a:spcPct val="100000"/>
              </a:lnSpc>
              <a:spcBef>
                <a:spcPts val="0"/>
              </a:spcBef>
              <a:spcAft>
                <a:spcPts val="0"/>
              </a:spcAft>
              <a:buSzPts val="1200"/>
              <a:buNone/>
              <a:defRPr sz="1200"/>
            </a:lvl7pPr>
            <a:lvl8pPr lvl="7" algn="ctr">
              <a:lnSpc>
                <a:spcPct val="100000"/>
              </a:lnSpc>
              <a:spcBef>
                <a:spcPts val="0"/>
              </a:spcBef>
              <a:spcAft>
                <a:spcPts val="0"/>
              </a:spcAft>
              <a:buSzPts val="1200"/>
              <a:buNone/>
              <a:defRPr sz="1200"/>
            </a:lvl8pPr>
            <a:lvl9pPr lvl="8" algn="ctr">
              <a:lnSpc>
                <a:spcPct val="100000"/>
              </a:lnSpc>
              <a:spcBef>
                <a:spcPts val="0"/>
              </a:spcBef>
              <a:spcAft>
                <a:spcPts val="0"/>
              </a:spcAft>
              <a:buSzPts val="1200"/>
              <a:buNone/>
              <a:defRPr sz="1200"/>
            </a:lvl9pPr>
          </a:lstStyle>
          <a:p/>
        </p:txBody>
      </p:sp>
      <p:cxnSp>
        <p:nvCxnSpPr>
          <p:cNvPr id="138" name="Google Shape;138;p29"/>
          <p:cNvCxnSpPr/>
          <p:nvPr/>
        </p:nvCxnSpPr>
        <p:spPr>
          <a:xfrm flipH="1" rot="-10561385">
            <a:off x="1427994" y="3482289"/>
            <a:ext cx="2050337" cy="1792907"/>
          </a:xfrm>
          <a:prstGeom prst="straightConnector1">
            <a:avLst/>
          </a:prstGeom>
          <a:noFill/>
          <a:ln cap="flat" cmpd="sng" w="9525">
            <a:solidFill>
              <a:schemeClr val="accent1"/>
            </a:solidFill>
            <a:prstDash val="solid"/>
            <a:round/>
            <a:headEnd len="sm" w="sm" type="none"/>
            <a:tailEnd len="sm" w="sm" type="none"/>
          </a:ln>
        </p:spPr>
      </p:cxnSp>
      <p:cxnSp>
        <p:nvCxnSpPr>
          <p:cNvPr id="139" name="Google Shape;139;p29"/>
          <p:cNvCxnSpPr/>
          <p:nvPr/>
        </p:nvCxnSpPr>
        <p:spPr>
          <a:xfrm rot="-10562706">
            <a:off x="3063242" y="4427675"/>
            <a:ext cx="852530" cy="977953"/>
          </a:xfrm>
          <a:prstGeom prst="straightConnector1">
            <a:avLst/>
          </a:prstGeom>
          <a:noFill/>
          <a:ln cap="flat" cmpd="sng" w="9525">
            <a:solidFill>
              <a:schemeClr val="accent1"/>
            </a:solidFill>
            <a:prstDash val="solid"/>
            <a:round/>
            <a:headEnd len="sm" w="sm" type="none"/>
            <a:tailEnd len="sm" w="sm" type="none"/>
          </a:ln>
        </p:spPr>
      </p:cxnSp>
      <p:sp>
        <p:nvSpPr>
          <p:cNvPr id="140" name="Google Shape;140;p29"/>
          <p:cNvSpPr txBox="1"/>
          <p:nvPr>
            <p:ph idx="4" type="subTitle"/>
          </p:nvPr>
        </p:nvSpPr>
        <p:spPr>
          <a:xfrm rot="3223285">
            <a:off x="2843749" y="4300798"/>
            <a:ext cx="970912" cy="413605"/>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sz="1000">
                <a:latin typeface="Antic Slab"/>
                <a:ea typeface="Antic Slab"/>
                <a:cs typeface="Antic Slab"/>
                <a:sym typeface="Antic Slab"/>
              </a:defRPr>
            </a:lvl1pPr>
            <a:lvl2pPr lvl="1" algn="ctr">
              <a:lnSpc>
                <a:spcPct val="100000"/>
              </a:lnSpc>
              <a:spcBef>
                <a:spcPts val="0"/>
              </a:spcBef>
              <a:spcAft>
                <a:spcPts val="0"/>
              </a:spcAft>
              <a:buSzPts val="1200"/>
              <a:buNone/>
              <a:defRPr sz="1200"/>
            </a:lvl2pPr>
            <a:lvl3pPr lvl="2" algn="ctr">
              <a:lnSpc>
                <a:spcPct val="100000"/>
              </a:lnSpc>
              <a:spcBef>
                <a:spcPts val="0"/>
              </a:spcBef>
              <a:spcAft>
                <a:spcPts val="0"/>
              </a:spcAft>
              <a:buSzPts val="1200"/>
              <a:buNone/>
              <a:defRPr sz="1200"/>
            </a:lvl3pPr>
            <a:lvl4pPr lvl="3" algn="ctr">
              <a:lnSpc>
                <a:spcPct val="100000"/>
              </a:lnSpc>
              <a:spcBef>
                <a:spcPts val="0"/>
              </a:spcBef>
              <a:spcAft>
                <a:spcPts val="0"/>
              </a:spcAft>
              <a:buSzPts val="1200"/>
              <a:buNone/>
              <a:defRPr sz="1200"/>
            </a:lvl4pPr>
            <a:lvl5pPr lvl="4" algn="ctr">
              <a:lnSpc>
                <a:spcPct val="100000"/>
              </a:lnSpc>
              <a:spcBef>
                <a:spcPts val="0"/>
              </a:spcBef>
              <a:spcAft>
                <a:spcPts val="0"/>
              </a:spcAft>
              <a:buSzPts val="1200"/>
              <a:buNone/>
              <a:defRPr sz="1200"/>
            </a:lvl5pPr>
            <a:lvl6pPr lvl="5" algn="ctr">
              <a:lnSpc>
                <a:spcPct val="100000"/>
              </a:lnSpc>
              <a:spcBef>
                <a:spcPts val="0"/>
              </a:spcBef>
              <a:spcAft>
                <a:spcPts val="0"/>
              </a:spcAft>
              <a:buSzPts val="1200"/>
              <a:buNone/>
              <a:defRPr sz="1200"/>
            </a:lvl6pPr>
            <a:lvl7pPr lvl="6" algn="ctr">
              <a:lnSpc>
                <a:spcPct val="100000"/>
              </a:lnSpc>
              <a:spcBef>
                <a:spcPts val="0"/>
              </a:spcBef>
              <a:spcAft>
                <a:spcPts val="0"/>
              </a:spcAft>
              <a:buSzPts val="1200"/>
              <a:buNone/>
              <a:defRPr sz="1200"/>
            </a:lvl7pPr>
            <a:lvl8pPr lvl="7" algn="ctr">
              <a:lnSpc>
                <a:spcPct val="100000"/>
              </a:lnSpc>
              <a:spcBef>
                <a:spcPts val="0"/>
              </a:spcBef>
              <a:spcAft>
                <a:spcPts val="0"/>
              </a:spcAft>
              <a:buSzPts val="1200"/>
              <a:buNone/>
              <a:defRPr sz="1200"/>
            </a:lvl8pPr>
            <a:lvl9pPr lvl="8" algn="ctr">
              <a:lnSpc>
                <a:spcPct val="100000"/>
              </a:lnSpc>
              <a:spcBef>
                <a:spcPts val="0"/>
              </a:spcBef>
              <a:spcAft>
                <a:spcPts val="0"/>
              </a:spcAft>
              <a:buSzPts val="1200"/>
              <a:buNone/>
              <a:defRPr sz="1200"/>
            </a:lvl9pPr>
          </a:lstStyle>
          <a:p/>
        </p:txBody>
      </p:sp>
      <p:sp>
        <p:nvSpPr>
          <p:cNvPr id="141" name="Google Shape;141;p29"/>
          <p:cNvSpPr txBox="1"/>
          <p:nvPr>
            <p:ph idx="5" type="subTitle"/>
          </p:nvPr>
        </p:nvSpPr>
        <p:spPr>
          <a:xfrm rot="-2216370">
            <a:off x="1705037" y="3929194"/>
            <a:ext cx="1827541" cy="41316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sz="1000">
                <a:latin typeface="Antic Slab"/>
                <a:ea typeface="Antic Slab"/>
                <a:cs typeface="Antic Slab"/>
                <a:sym typeface="Antic Slab"/>
              </a:defRPr>
            </a:lvl1pPr>
            <a:lvl2pPr lvl="1" algn="ctr">
              <a:lnSpc>
                <a:spcPct val="100000"/>
              </a:lnSpc>
              <a:spcBef>
                <a:spcPts val="0"/>
              </a:spcBef>
              <a:spcAft>
                <a:spcPts val="0"/>
              </a:spcAft>
              <a:buSzPts val="1200"/>
              <a:buNone/>
              <a:defRPr sz="1200"/>
            </a:lvl2pPr>
            <a:lvl3pPr lvl="2" algn="ctr">
              <a:lnSpc>
                <a:spcPct val="100000"/>
              </a:lnSpc>
              <a:spcBef>
                <a:spcPts val="0"/>
              </a:spcBef>
              <a:spcAft>
                <a:spcPts val="0"/>
              </a:spcAft>
              <a:buSzPts val="1200"/>
              <a:buNone/>
              <a:defRPr sz="1200"/>
            </a:lvl3pPr>
            <a:lvl4pPr lvl="3" algn="ctr">
              <a:lnSpc>
                <a:spcPct val="100000"/>
              </a:lnSpc>
              <a:spcBef>
                <a:spcPts val="0"/>
              </a:spcBef>
              <a:spcAft>
                <a:spcPts val="0"/>
              </a:spcAft>
              <a:buSzPts val="1200"/>
              <a:buNone/>
              <a:defRPr sz="1200"/>
            </a:lvl4pPr>
            <a:lvl5pPr lvl="4" algn="ctr">
              <a:lnSpc>
                <a:spcPct val="100000"/>
              </a:lnSpc>
              <a:spcBef>
                <a:spcPts val="0"/>
              </a:spcBef>
              <a:spcAft>
                <a:spcPts val="0"/>
              </a:spcAft>
              <a:buSzPts val="1200"/>
              <a:buNone/>
              <a:defRPr sz="1200"/>
            </a:lvl5pPr>
            <a:lvl6pPr lvl="5" algn="ctr">
              <a:lnSpc>
                <a:spcPct val="100000"/>
              </a:lnSpc>
              <a:spcBef>
                <a:spcPts val="0"/>
              </a:spcBef>
              <a:spcAft>
                <a:spcPts val="0"/>
              </a:spcAft>
              <a:buSzPts val="1200"/>
              <a:buNone/>
              <a:defRPr sz="1200"/>
            </a:lvl6pPr>
            <a:lvl7pPr lvl="6" algn="ctr">
              <a:lnSpc>
                <a:spcPct val="100000"/>
              </a:lnSpc>
              <a:spcBef>
                <a:spcPts val="0"/>
              </a:spcBef>
              <a:spcAft>
                <a:spcPts val="0"/>
              </a:spcAft>
              <a:buSzPts val="1200"/>
              <a:buNone/>
              <a:defRPr sz="1200"/>
            </a:lvl7pPr>
            <a:lvl8pPr lvl="7" algn="ctr">
              <a:lnSpc>
                <a:spcPct val="100000"/>
              </a:lnSpc>
              <a:spcBef>
                <a:spcPts val="0"/>
              </a:spcBef>
              <a:spcAft>
                <a:spcPts val="0"/>
              </a:spcAft>
              <a:buSzPts val="1200"/>
              <a:buNone/>
              <a:defRPr sz="1200"/>
            </a:lvl8pPr>
            <a:lvl9pPr lvl="8" algn="ctr">
              <a:lnSpc>
                <a:spcPct val="100000"/>
              </a:lnSpc>
              <a:spcBef>
                <a:spcPts val="0"/>
              </a:spcBef>
              <a:spcAft>
                <a:spcPts val="0"/>
              </a:spcAft>
              <a:buSzPts val="1200"/>
              <a:buNone/>
              <a:defRPr sz="1200"/>
            </a:lvl9pPr>
          </a:lstStyle>
          <a:p/>
        </p:txBody>
      </p:sp>
      <p:sp>
        <p:nvSpPr>
          <p:cNvPr id="142" name="Google Shape;142;p29"/>
          <p:cNvSpPr txBox="1"/>
          <p:nvPr>
            <p:ph idx="6" type="title"/>
          </p:nvPr>
        </p:nvSpPr>
        <p:spPr>
          <a:xfrm>
            <a:off x="4063763" y="2626800"/>
            <a:ext cx="4360200" cy="1014300"/>
          </a:xfrm>
          <a:prstGeom prst="rect">
            <a:avLst/>
          </a:prstGeom>
          <a:noFill/>
          <a:ln>
            <a:noFill/>
          </a:ln>
        </p:spPr>
        <p:txBody>
          <a:bodyPr anchorCtr="0" anchor="ctr" bIns="91425" lIns="91425" spcFirstLastPara="1" rIns="91425" wrap="square" tIns="91425">
            <a:noAutofit/>
          </a:bodyPr>
          <a:lstStyle>
            <a:lvl1pPr lvl="0" algn="ctr">
              <a:lnSpc>
                <a:spcPct val="8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pic>
        <p:nvPicPr>
          <p:cNvPr id="143" name="Google Shape;143;p29"/>
          <p:cNvPicPr preferRelativeResize="0"/>
          <p:nvPr/>
        </p:nvPicPr>
        <p:blipFill rotWithShape="1">
          <a:blip r:embed="rId4">
            <a:alphaModFix/>
          </a:blip>
          <a:srcRect b="2896" l="31637" r="38661" t="69202"/>
          <a:stretch/>
        </p:blipFill>
        <p:spPr>
          <a:xfrm flipH="1">
            <a:off x="8069111" y="1338024"/>
            <a:ext cx="1371950" cy="1288776"/>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ONE_COLUMN_TEXT_1_1_1">
    <p:spTree>
      <p:nvGrpSpPr>
        <p:cNvPr id="144" name="Shape 144"/>
        <p:cNvGrpSpPr/>
        <p:nvPr/>
      </p:nvGrpSpPr>
      <p:grpSpPr>
        <a:xfrm>
          <a:off x="0" y="0"/>
          <a:ext cx="0" cy="0"/>
          <a:chOff x="0" y="0"/>
          <a:chExt cx="0" cy="0"/>
        </a:xfrm>
      </p:grpSpPr>
      <p:pic>
        <p:nvPicPr>
          <p:cNvPr id="145" name="Google Shape;145;p31"/>
          <p:cNvPicPr preferRelativeResize="0"/>
          <p:nvPr/>
        </p:nvPicPr>
        <p:blipFill rotWithShape="1">
          <a:blip r:embed="rId2">
            <a:alphaModFix amt="35000"/>
          </a:blip>
          <a:srcRect b="0" l="0" r="0" t="0"/>
          <a:stretch/>
        </p:blipFill>
        <p:spPr>
          <a:xfrm>
            <a:off x="3" y="0"/>
            <a:ext cx="9144003" cy="5143499"/>
          </a:xfrm>
          <a:prstGeom prst="rect">
            <a:avLst/>
          </a:prstGeom>
          <a:noFill/>
          <a:ln>
            <a:noFill/>
          </a:ln>
        </p:spPr>
      </p:pic>
      <p:pic>
        <p:nvPicPr>
          <p:cNvPr id="146" name="Google Shape;146;p31"/>
          <p:cNvPicPr preferRelativeResize="0"/>
          <p:nvPr/>
        </p:nvPicPr>
        <p:blipFill rotWithShape="1">
          <a:blip r:embed="rId3">
            <a:alphaModFix/>
          </a:blip>
          <a:srcRect b="63146" l="20620" r="57820" t="20679"/>
          <a:stretch/>
        </p:blipFill>
        <p:spPr>
          <a:xfrm>
            <a:off x="200775" y="299200"/>
            <a:ext cx="2404526" cy="999801"/>
          </a:xfrm>
          <a:prstGeom prst="rect">
            <a:avLst/>
          </a:prstGeom>
          <a:noFill/>
          <a:ln>
            <a:noFill/>
          </a:ln>
        </p:spPr>
      </p:pic>
      <p:pic>
        <p:nvPicPr>
          <p:cNvPr id="147" name="Google Shape;147;p31"/>
          <p:cNvPicPr preferRelativeResize="0"/>
          <p:nvPr/>
        </p:nvPicPr>
        <p:blipFill rotWithShape="1">
          <a:blip r:embed="rId3">
            <a:alphaModFix/>
          </a:blip>
          <a:srcRect b="80534" l="1876" r="81107" t="1703"/>
          <a:stretch/>
        </p:blipFill>
        <p:spPr>
          <a:xfrm>
            <a:off x="6329688" y="2316775"/>
            <a:ext cx="1437051" cy="999801"/>
          </a:xfrm>
          <a:prstGeom prst="rect">
            <a:avLst/>
          </a:prstGeom>
          <a:noFill/>
          <a:ln>
            <a:noFill/>
          </a:ln>
        </p:spPr>
      </p:pic>
      <p:pic>
        <p:nvPicPr>
          <p:cNvPr id="148" name="Google Shape;148;p31"/>
          <p:cNvPicPr preferRelativeResize="0"/>
          <p:nvPr/>
        </p:nvPicPr>
        <p:blipFill rotWithShape="1">
          <a:blip r:embed="rId4">
            <a:alphaModFix/>
          </a:blip>
          <a:srcRect b="70004" l="30759" r="37067" t="9470"/>
          <a:stretch/>
        </p:blipFill>
        <p:spPr>
          <a:xfrm>
            <a:off x="7930463" y="3107825"/>
            <a:ext cx="1486199" cy="948201"/>
          </a:xfrm>
          <a:prstGeom prst="rect">
            <a:avLst/>
          </a:prstGeom>
          <a:noFill/>
          <a:ln>
            <a:noFill/>
          </a:ln>
        </p:spPr>
      </p:pic>
      <p:sp>
        <p:nvSpPr>
          <p:cNvPr id="149" name="Google Shape;149;p31"/>
          <p:cNvSpPr txBox="1"/>
          <p:nvPr>
            <p:ph idx="1" type="subTitle"/>
          </p:nvPr>
        </p:nvSpPr>
        <p:spPr>
          <a:xfrm>
            <a:off x="720000" y="1402325"/>
            <a:ext cx="5609700" cy="3201000"/>
          </a:xfrm>
          <a:prstGeom prst="rect">
            <a:avLst/>
          </a:prstGeom>
          <a:noFill/>
          <a:ln>
            <a:noFill/>
          </a:ln>
        </p:spPr>
        <p:txBody>
          <a:bodyPr anchorCtr="0" anchor="t" bIns="91425" lIns="91425" spcFirstLastPara="1" rIns="91425" wrap="square" tIns="91425">
            <a:noAutofit/>
          </a:bodyPr>
          <a:lstStyle>
            <a:lvl1pPr lvl="0" algn="l">
              <a:lnSpc>
                <a:spcPct val="150000"/>
              </a:lnSpc>
              <a:spcBef>
                <a:spcPts val="0"/>
              </a:spcBef>
              <a:spcAft>
                <a:spcPts val="0"/>
              </a:spcAft>
              <a:buClr>
                <a:schemeClr val="accent2"/>
              </a:buClr>
              <a:buSzPts val="1400"/>
              <a:buChar char="●"/>
              <a:defRPr sz="1350">
                <a:latin typeface="Arial"/>
                <a:ea typeface="Arial"/>
                <a:cs typeface="Arial"/>
                <a:sym typeface="Arial"/>
              </a:defRPr>
            </a:lvl1pPr>
            <a:lvl2pPr lvl="1" algn="ctr">
              <a:lnSpc>
                <a:spcPct val="100000"/>
              </a:lnSpc>
              <a:spcBef>
                <a:spcPts val="1600"/>
              </a:spcBef>
              <a:spcAft>
                <a:spcPts val="0"/>
              </a:spcAft>
              <a:buSzPts val="1400"/>
              <a:buChar char="○"/>
              <a:defRPr/>
            </a:lvl2pPr>
            <a:lvl3pPr lvl="2" algn="ctr">
              <a:lnSpc>
                <a:spcPct val="100000"/>
              </a:lnSpc>
              <a:spcBef>
                <a:spcPts val="1600"/>
              </a:spcBef>
              <a:spcAft>
                <a:spcPts val="0"/>
              </a:spcAft>
              <a:buSzPts val="1400"/>
              <a:buChar char="■"/>
              <a:defRPr/>
            </a:lvl3pPr>
            <a:lvl4pPr lvl="3" algn="ctr">
              <a:lnSpc>
                <a:spcPct val="100000"/>
              </a:lnSpc>
              <a:spcBef>
                <a:spcPts val="1600"/>
              </a:spcBef>
              <a:spcAft>
                <a:spcPts val="0"/>
              </a:spcAft>
              <a:buSzPts val="1400"/>
              <a:buChar char="●"/>
              <a:defRPr/>
            </a:lvl4pPr>
            <a:lvl5pPr lvl="4" algn="ctr">
              <a:lnSpc>
                <a:spcPct val="100000"/>
              </a:lnSpc>
              <a:spcBef>
                <a:spcPts val="1600"/>
              </a:spcBef>
              <a:spcAft>
                <a:spcPts val="0"/>
              </a:spcAft>
              <a:buSzPts val="1400"/>
              <a:buChar char="○"/>
              <a:defRPr/>
            </a:lvl5pPr>
            <a:lvl6pPr lvl="5" algn="ctr">
              <a:lnSpc>
                <a:spcPct val="100000"/>
              </a:lnSpc>
              <a:spcBef>
                <a:spcPts val="1600"/>
              </a:spcBef>
              <a:spcAft>
                <a:spcPts val="0"/>
              </a:spcAft>
              <a:buSzPts val="1400"/>
              <a:buChar char="■"/>
              <a:defRPr/>
            </a:lvl6pPr>
            <a:lvl7pPr lvl="6" algn="ctr">
              <a:lnSpc>
                <a:spcPct val="100000"/>
              </a:lnSpc>
              <a:spcBef>
                <a:spcPts val="1600"/>
              </a:spcBef>
              <a:spcAft>
                <a:spcPts val="0"/>
              </a:spcAft>
              <a:buSzPts val="1400"/>
              <a:buChar char="●"/>
              <a:defRPr/>
            </a:lvl7pPr>
            <a:lvl8pPr lvl="7" algn="ctr">
              <a:lnSpc>
                <a:spcPct val="100000"/>
              </a:lnSpc>
              <a:spcBef>
                <a:spcPts val="1600"/>
              </a:spcBef>
              <a:spcAft>
                <a:spcPts val="0"/>
              </a:spcAft>
              <a:buSzPts val="1400"/>
              <a:buChar char="○"/>
              <a:defRPr/>
            </a:lvl8pPr>
            <a:lvl9pPr lvl="8" algn="ctr">
              <a:lnSpc>
                <a:spcPct val="100000"/>
              </a:lnSpc>
              <a:spcBef>
                <a:spcPts val="1600"/>
              </a:spcBef>
              <a:spcAft>
                <a:spcPts val="1600"/>
              </a:spcAft>
              <a:buSzPts val="1400"/>
              <a:buChar char="■"/>
              <a:defRPr/>
            </a:lvl9pPr>
          </a:lstStyle>
          <a:p/>
        </p:txBody>
      </p:sp>
      <p:sp>
        <p:nvSpPr>
          <p:cNvPr id="150" name="Google Shape;150;p31"/>
          <p:cNvSpPr/>
          <p:nvPr/>
        </p:nvSpPr>
        <p:spPr>
          <a:xfrm>
            <a:off x="8172650" y="0"/>
            <a:ext cx="502700" cy="1117150"/>
          </a:xfrm>
          <a:prstGeom prst="flowChartOffpageConnector">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51" name="Google Shape;151;p31"/>
          <p:cNvCxnSpPr/>
          <p:nvPr/>
        </p:nvCxnSpPr>
        <p:spPr>
          <a:xfrm flipH="1">
            <a:off x="7631054" y="1151096"/>
            <a:ext cx="2147400" cy="729600"/>
          </a:xfrm>
          <a:prstGeom prst="straightConnector1">
            <a:avLst/>
          </a:prstGeom>
          <a:noFill/>
          <a:ln cap="flat" cmpd="sng" w="9525">
            <a:solidFill>
              <a:schemeClr val="accent1"/>
            </a:solidFill>
            <a:prstDash val="solid"/>
            <a:round/>
            <a:headEnd len="sm" w="sm" type="none"/>
            <a:tailEnd len="sm" w="sm" type="none"/>
          </a:ln>
        </p:spPr>
      </p:cxnSp>
      <p:cxnSp>
        <p:nvCxnSpPr>
          <p:cNvPr id="152" name="Google Shape;152;p31"/>
          <p:cNvCxnSpPr/>
          <p:nvPr/>
        </p:nvCxnSpPr>
        <p:spPr>
          <a:xfrm rot="10800000">
            <a:off x="7622800" y="-108700"/>
            <a:ext cx="58500" cy="1512900"/>
          </a:xfrm>
          <a:prstGeom prst="straightConnector1">
            <a:avLst/>
          </a:prstGeom>
          <a:noFill/>
          <a:ln cap="flat" cmpd="sng" w="9525">
            <a:solidFill>
              <a:schemeClr val="accent1"/>
            </a:solidFill>
            <a:prstDash val="solid"/>
            <a:round/>
            <a:headEnd len="sm" w="sm" type="none"/>
            <a:tailEnd len="sm" w="sm" type="none"/>
          </a:ln>
        </p:spPr>
      </p:cxnSp>
      <p:sp>
        <p:nvSpPr>
          <p:cNvPr id="153" name="Google Shape;153;p31"/>
          <p:cNvSpPr txBox="1"/>
          <p:nvPr>
            <p:ph idx="2" type="subTitle"/>
          </p:nvPr>
        </p:nvSpPr>
        <p:spPr>
          <a:xfrm rot="-1062479">
            <a:off x="7652588" y="1280322"/>
            <a:ext cx="1428168" cy="41347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sz="1000">
                <a:latin typeface="Antic Slab"/>
                <a:ea typeface="Antic Slab"/>
                <a:cs typeface="Antic Slab"/>
                <a:sym typeface="Antic Slab"/>
              </a:defRPr>
            </a:lvl1pPr>
            <a:lvl2pPr lvl="1" algn="ctr">
              <a:lnSpc>
                <a:spcPct val="100000"/>
              </a:lnSpc>
              <a:spcBef>
                <a:spcPts val="0"/>
              </a:spcBef>
              <a:spcAft>
                <a:spcPts val="0"/>
              </a:spcAft>
              <a:buSzPts val="1200"/>
              <a:buNone/>
              <a:defRPr sz="1200"/>
            </a:lvl2pPr>
            <a:lvl3pPr lvl="2" algn="ctr">
              <a:lnSpc>
                <a:spcPct val="100000"/>
              </a:lnSpc>
              <a:spcBef>
                <a:spcPts val="0"/>
              </a:spcBef>
              <a:spcAft>
                <a:spcPts val="0"/>
              </a:spcAft>
              <a:buSzPts val="1200"/>
              <a:buNone/>
              <a:defRPr sz="1200"/>
            </a:lvl3pPr>
            <a:lvl4pPr lvl="3" algn="ctr">
              <a:lnSpc>
                <a:spcPct val="100000"/>
              </a:lnSpc>
              <a:spcBef>
                <a:spcPts val="0"/>
              </a:spcBef>
              <a:spcAft>
                <a:spcPts val="0"/>
              </a:spcAft>
              <a:buSzPts val="1200"/>
              <a:buNone/>
              <a:defRPr sz="1200"/>
            </a:lvl4pPr>
            <a:lvl5pPr lvl="4" algn="ctr">
              <a:lnSpc>
                <a:spcPct val="100000"/>
              </a:lnSpc>
              <a:spcBef>
                <a:spcPts val="0"/>
              </a:spcBef>
              <a:spcAft>
                <a:spcPts val="0"/>
              </a:spcAft>
              <a:buSzPts val="1200"/>
              <a:buNone/>
              <a:defRPr sz="1200"/>
            </a:lvl5pPr>
            <a:lvl6pPr lvl="5" algn="ctr">
              <a:lnSpc>
                <a:spcPct val="100000"/>
              </a:lnSpc>
              <a:spcBef>
                <a:spcPts val="0"/>
              </a:spcBef>
              <a:spcAft>
                <a:spcPts val="0"/>
              </a:spcAft>
              <a:buSzPts val="1200"/>
              <a:buNone/>
              <a:defRPr sz="1200"/>
            </a:lvl6pPr>
            <a:lvl7pPr lvl="6" algn="ctr">
              <a:lnSpc>
                <a:spcPct val="100000"/>
              </a:lnSpc>
              <a:spcBef>
                <a:spcPts val="0"/>
              </a:spcBef>
              <a:spcAft>
                <a:spcPts val="0"/>
              </a:spcAft>
              <a:buSzPts val="1200"/>
              <a:buNone/>
              <a:defRPr sz="1200"/>
            </a:lvl7pPr>
            <a:lvl8pPr lvl="7" algn="ctr">
              <a:lnSpc>
                <a:spcPct val="100000"/>
              </a:lnSpc>
              <a:spcBef>
                <a:spcPts val="0"/>
              </a:spcBef>
              <a:spcAft>
                <a:spcPts val="0"/>
              </a:spcAft>
              <a:buSzPts val="1200"/>
              <a:buNone/>
              <a:defRPr sz="1200"/>
            </a:lvl8pPr>
            <a:lvl9pPr lvl="8" algn="ctr">
              <a:lnSpc>
                <a:spcPct val="100000"/>
              </a:lnSpc>
              <a:spcBef>
                <a:spcPts val="0"/>
              </a:spcBef>
              <a:spcAft>
                <a:spcPts val="0"/>
              </a:spcAft>
              <a:buSzPts val="1200"/>
              <a:buNone/>
              <a:defRPr sz="1200"/>
            </a:lvl9pPr>
          </a:lstStyle>
          <a:p/>
        </p:txBody>
      </p:sp>
      <p:cxnSp>
        <p:nvCxnSpPr>
          <p:cNvPr id="154" name="Google Shape;154;p31"/>
          <p:cNvCxnSpPr/>
          <p:nvPr/>
        </p:nvCxnSpPr>
        <p:spPr>
          <a:xfrm rot="10800000">
            <a:off x="7246625" y="-91725"/>
            <a:ext cx="727200" cy="1161600"/>
          </a:xfrm>
          <a:prstGeom prst="straightConnector1">
            <a:avLst/>
          </a:prstGeom>
          <a:noFill/>
          <a:ln cap="flat" cmpd="sng" w="9525">
            <a:solidFill>
              <a:schemeClr val="accent1"/>
            </a:solidFill>
            <a:prstDash val="solid"/>
            <a:round/>
            <a:headEnd len="sm" w="sm" type="none"/>
            <a:tailEnd len="sm" w="sm" type="none"/>
          </a:ln>
        </p:spPr>
      </p:cxnSp>
      <p:cxnSp>
        <p:nvCxnSpPr>
          <p:cNvPr id="155" name="Google Shape;155;p31"/>
          <p:cNvCxnSpPr/>
          <p:nvPr/>
        </p:nvCxnSpPr>
        <p:spPr>
          <a:xfrm flipH="1" rot="2946419">
            <a:off x="5955043" y="4462198"/>
            <a:ext cx="2147412" cy="729709"/>
          </a:xfrm>
          <a:prstGeom prst="straightConnector1">
            <a:avLst/>
          </a:prstGeom>
          <a:noFill/>
          <a:ln cap="flat" cmpd="sng" w="9525">
            <a:solidFill>
              <a:schemeClr val="accent1"/>
            </a:solidFill>
            <a:prstDash val="solid"/>
            <a:round/>
            <a:headEnd len="sm" w="sm" type="none"/>
            <a:tailEnd len="sm" w="sm" type="none"/>
          </a:ln>
        </p:spPr>
      </p:cxnSp>
      <p:sp>
        <p:nvSpPr>
          <p:cNvPr id="156" name="Google Shape;156;p31"/>
          <p:cNvSpPr txBox="1"/>
          <p:nvPr>
            <p:ph idx="3" type="subTitle"/>
          </p:nvPr>
        </p:nvSpPr>
        <p:spPr>
          <a:xfrm rot="1883959">
            <a:off x="6115360" y="4345767"/>
            <a:ext cx="1428024" cy="413358"/>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sz="1000">
                <a:latin typeface="Antic Slab"/>
                <a:ea typeface="Antic Slab"/>
                <a:cs typeface="Antic Slab"/>
                <a:sym typeface="Antic Slab"/>
              </a:defRPr>
            </a:lvl1pPr>
            <a:lvl2pPr lvl="1" algn="ctr">
              <a:lnSpc>
                <a:spcPct val="100000"/>
              </a:lnSpc>
              <a:spcBef>
                <a:spcPts val="0"/>
              </a:spcBef>
              <a:spcAft>
                <a:spcPts val="0"/>
              </a:spcAft>
              <a:buSzPts val="1200"/>
              <a:buNone/>
              <a:defRPr sz="1200"/>
            </a:lvl2pPr>
            <a:lvl3pPr lvl="2" algn="ctr">
              <a:lnSpc>
                <a:spcPct val="100000"/>
              </a:lnSpc>
              <a:spcBef>
                <a:spcPts val="0"/>
              </a:spcBef>
              <a:spcAft>
                <a:spcPts val="0"/>
              </a:spcAft>
              <a:buSzPts val="1200"/>
              <a:buNone/>
              <a:defRPr sz="1200"/>
            </a:lvl3pPr>
            <a:lvl4pPr lvl="3" algn="ctr">
              <a:lnSpc>
                <a:spcPct val="100000"/>
              </a:lnSpc>
              <a:spcBef>
                <a:spcPts val="0"/>
              </a:spcBef>
              <a:spcAft>
                <a:spcPts val="0"/>
              </a:spcAft>
              <a:buSzPts val="1200"/>
              <a:buNone/>
              <a:defRPr sz="1200"/>
            </a:lvl4pPr>
            <a:lvl5pPr lvl="4" algn="ctr">
              <a:lnSpc>
                <a:spcPct val="100000"/>
              </a:lnSpc>
              <a:spcBef>
                <a:spcPts val="0"/>
              </a:spcBef>
              <a:spcAft>
                <a:spcPts val="0"/>
              </a:spcAft>
              <a:buSzPts val="1200"/>
              <a:buNone/>
              <a:defRPr sz="1200"/>
            </a:lvl5pPr>
            <a:lvl6pPr lvl="5" algn="ctr">
              <a:lnSpc>
                <a:spcPct val="100000"/>
              </a:lnSpc>
              <a:spcBef>
                <a:spcPts val="0"/>
              </a:spcBef>
              <a:spcAft>
                <a:spcPts val="0"/>
              </a:spcAft>
              <a:buSzPts val="1200"/>
              <a:buNone/>
              <a:defRPr sz="1200"/>
            </a:lvl6pPr>
            <a:lvl7pPr lvl="6" algn="ctr">
              <a:lnSpc>
                <a:spcPct val="100000"/>
              </a:lnSpc>
              <a:spcBef>
                <a:spcPts val="0"/>
              </a:spcBef>
              <a:spcAft>
                <a:spcPts val="0"/>
              </a:spcAft>
              <a:buSzPts val="1200"/>
              <a:buNone/>
              <a:defRPr sz="1200"/>
            </a:lvl7pPr>
            <a:lvl8pPr lvl="7" algn="ctr">
              <a:lnSpc>
                <a:spcPct val="100000"/>
              </a:lnSpc>
              <a:spcBef>
                <a:spcPts val="0"/>
              </a:spcBef>
              <a:spcAft>
                <a:spcPts val="0"/>
              </a:spcAft>
              <a:buSzPts val="1200"/>
              <a:buNone/>
              <a:defRPr sz="1200"/>
            </a:lvl8pPr>
            <a:lvl9pPr lvl="8" algn="ctr">
              <a:lnSpc>
                <a:spcPct val="100000"/>
              </a:lnSpc>
              <a:spcBef>
                <a:spcPts val="0"/>
              </a:spcBef>
              <a:spcAft>
                <a:spcPts val="0"/>
              </a:spcAft>
              <a:buSzPts val="1200"/>
              <a:buNone/>
              <a:defRPr sz="1200"/>
            </a:lvl9pPr>
          </a:lstStyle>
          <a:p/>
        </p:txBody>
      </p:sp>
      <p:cxnSp>
        <p:nvCxnSpPr>
          <p:cNvPr id="157" name="Google Shape;157;p31"/>
          <p:cNvCxnSpPr/>
          <p:nvPr/>
        </p:nvCxnSpPr>
        <p:spPr>
          <a:xfrm flipH="1" rot="691405">
            <a:off x="7209342" y="4018976"/>
            <a:ext cx="2147487" cy="729616"/>
          </a:xfrm>
          <a:prstGeom prst="straightConnector1">
            <a:avLst/>
          </a:prstGeom>
          <a:noFill/>
          <a:ln cap="flat" cmpd="sng" w="9525">
            <a:solidFill>
              <a:schemeClr val="accent1"/>
            </a:solidFill>
            <a:prstDash val="solid"/>
            <a:round/>
            <a:headEnd len="sm" w="sm" type="none"/>
            <a:tailEnd len="sm" w="sm" type="none"/>
          </a:ln>
        </p:spPr>
      </p:cxnSp>
      <p:sp>
        <p:nvSpPr>
          <p:cNvPr id="158" name="Google Shape;158;p31"/>
          <p:cNvSpPr txBox="1"/>
          <p:nvPr>
            <p:ph idx="4" type="subTitle"/>
          </p:nvPr>
        </p:nvSpPr>
        <p:spPr>
          <a:xfrm rot="-371161">
            <a:off x="7243529" y="4081069"/>
            <a:ext cx="1428216" cy="413391"/>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sz="1000">
                <a:latin typeface="Antic Slab"/>
                <a:ea typeface="Antic Slab"/>
                <a:cs typeface="Antic Slab"/>
                <a:sym typeface="Antic Slab"/>
              </a:defRPr>
            </a:lvl1pPr>
            <a:lvl2pPr lvl="1" algn="ctr">
              <a:lnSpc>
                <a:spcPct val="100000"/>
              </a:lnSpc>
              <a:spcBef>
                <a:spcPts val="0"/>
              </a:spcBef>
              <a:spcAft>
                <a:spcPts val="0"/>
              </a:spcAft>
              <a:buSzPts val="1200"/>
              <a:buNone/>
              <a:defRPr sz="1200"/>
            </a:lvl2pPr>
            <a:lvl3pPr lvl="2" algn="ctr">
              <a:lnSpc>
                <a:spcPct val="100000"/>
              </a:lnSpc>
              <a:spcBef>
                <a:spcPts val="0"/>
              </a:spcBef>
              <a:spcAft>
                <a:spcPts val="0"/>
              </a:spcAft>
              <a:buSzPts val="1200"/>
              <a:buNone/>
              <a:defRPr sz="1200"/>
            </a:lvl3pPr>
            <a:lvl4pPr lvl="3" algn="ctr">
              <a:lnSpc>
                <a:spcPct val="100000"/>
              </a:lnSpc>
              <a:spcBef>
                <a:spcPts val="0"/>
              </a:spcBef>
              <a:spcAft>
                <a:spcPts val="0"/>
              </a:spcAft>
              <a:buSzPts val="1200"/>
              <a:buNone/>
              <a:defRPr sz="1200"/>
            </a:lvl4pPr>
            <a:lvl5pPr lvl="4" algn="ctr">
              <a:lnSpc>
                <a:spcPct val="100000"/>
              </a:lnSpc>
              <a:spcBef>
                <a:spcPts val="0"/>
              </a:spcBef>
              <a:spcAft>
                <a:spcPts val="0"/>
              </a:spcAft>
              <a:buSzPts val="1200"/>
              <a:buNone/>
              <a:defRPr sz="1200"/>
            </a:lvl5pPr>
            <a:lvl6pPr lvl="5" algn="ctr">
              <a:lnSpc>
                <a:spcPct val="100000"/>
              </a:lnSpc>
              <a:spcBef>
                <a:spcPts val="0"/>
              </a:spcBef>
              <a:spcAft>
                <a:spcPts val="0"/>
              </a:spcAft>
              <a:buSzPts val="1200"/>
              <a:buNone/>
              <a:defRPr sz="1200"/>
            </a:lvl6pPr>
            <a:lvl7pPr lvl="6" algn="ctr">
              <a:lnSpc>
                <a:spcPct val="100000"/>
              </a:lnSpc>
              <a:spcBef>
                <a:spcPts val="0"/>
              </a:spcBef>
              <a:spcAft>
                <a:spcPts val="0"/>
              </a:spcAft>
              <a:buSzPts val="1200"/>
              <a:buNone/>
              <a:defRPr sz="1200"/>
            </a:lvl7pPr>
            <a:lvl8pPr lvl="7" algn="ctr">
              <a:lnSpc>
                <a:spcPct val="100000"/>
              </a:lnSpc>
              <a:spcBef>
                <a:spcPts val="0"/>
              </a:spcBef>
              <a:spcAft>
                <a:spcPts val="0"/>
              </a:spcAft>
              <a:buSzPts val="1200"/>
              <a:buNone/>
              <a:defRPr sz="1200"/>
            </a:lvl8pPr>
            <a:lvl9pPr lvl="8" algn="ctr">
              <a:lnSpc>
                <a:spcPct val="100000"/>
              </a:lnSpc>
              <a:spcBef>
                <a:spcPts val="0"/>
              </a:spcBef>
              <a:spcAft>
                <a:spcPts val="0"/>
              </a:spcAft>
              <a:buSzPts val="1200"/>
              <a:buNone/>
              <a:defRPr sz="1200"/>
            </a:lvl9pPr>
          </a:lstStyle>
          <a:p/>
        </p:txBody>
      </p:sp>
      <p:sp>
        <p:nvSpPr>
          <p:cNvPr id="159" name="Google Shape;159;p31"/>
          <p:cNvSpPr txBox="1"/>
          <p:nvPr>
            <p:ph type="title"/>
          </p:nvPr>
        </p:nvSpPr>
        <p:spPr>
          <a:xfrm>
            <a:off x="720000" y="540000"/>
            <a:ext cx="7704000" cy="564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theme" Target="../theme/theme2.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21"/>
          <p:cNvSpPr txBox="1"/>
          <p:nvPr>
            <p:ph type="title"/>
          </p:nvPr>
        </p:nvSpPr>
        <p:spPr>
          <a:xfrm>
            <a:off x="720000" y="540000"/>
            <a:ext cx="7704000" cy="5643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Quattrocento Sans"/>
              <a:buNone/>
              <a:defRPr b="0" i="0" sz="2800" u="none" cap="none" strike="noStrike">
                <a:solidFill>
                  <a:schemeClr val="dk1"/>
                </a:solidFill>
                <a:latin typeface="Quattrocento Sans"/>
                <a:ea typeface="Quattrocento Sans"/>
                <a:cs typeface="Quattrocento Sans"/>
                <a:sym typeface="Quattrocento Sans"/>
              </a:defRPr>
            </a:lvl1pPr>
            <a:lvl2pPr lvl="1" marR="0" rtl="0" algn="l">
              <a:lnSpc>
                <a:spcPct val="100000"/>
              </a:lnSpc>
              <a:spcBef>
                <a:spcPts val="0"/>
              </a:spcBef>
              <a:spcAft>
                <a:spcPts val="0"/>
              </a:spcAft>
              <a:buClr>
                <a:schemeClr val="dk1"/>
              </a:buClr>
              <a:buSzPts val="2800"/>
              <a:buFont typeface="Quattrocento Sans"/>
              <a:buNone/>
              <a:defRPr b="0" i="0" sz="2800" u="none" cap="none" strike="noStrike">
                <a:solidFill>
                  <a:schemeClr val="dk1"/>
                </a:solidFill>
                <a:latin typeface="Quattrocento Sans"/>
                <a:ea typeface="Quattrocento Sans"/>
                <a:cs typeface="Quattrocento Sans"/>
                <a:sym typeface="Quattrocento Sans"/>
              </a:defRPr>
            </a:lvl2pPr>
            <a:lvl3pPr lvl="2" marR="0" rtl="0" algn="l">
              <a:lnSpc>
                <a:spcPct val="100000"/>
              </a:lnSpc>
              <a:spcBef>
                <a:spcPts val="0"/>
              </a:spcBef>
              <a:spcAft>
                <a:spcPts val="0"/>
              </a:spcAft>
              <a:buClr>
                <a:schemeClr val="dk1"/>
              </a:buClr>
              <a:buSzPts val="2800"/>
              <a:buFont typeface="Quattrocento Sans"/>
              <a:buNone/>
              <a:defRPr b="0" i="0" sz="2800" u="none" cap="none" strike="noStrike">
                <a:solidFill>
                  <a:schemeClr val="dk1"/>
                </a:solidFill>
                <a:latin typeface="Quattrocento Sans"/>
                <a:ea typeface="Quattrocento Sans"/>
                <a:cs typeface="Quattrocento Sans"/>
                <a:sym typeface="Quattrocento Sans"/>
              </a:defRPr>
            </a:lvl3pPr>
            <a:lvl4pPr lvl="3" marR="0" rtl="0" algn="l">
              <a:lnSpc>
                <a:spcPct val="100000"/>
              </a:lnSpc>
              <a:spcBef>
                <a:spcPts val="0"/>
              </a:spcBef>
              <a:spcAft>
                <a:spcPts val="0"/>
              </a:spcAft>
              <a:buClr>
                <a:schemeClr val="dk1"/>
              </a:buClr>
              <a:buSzPts val="2800"/>
              <a:buFont typeface="Quattrocento Sans"/>
              <a:buNone/>
              <a:defRPr b="0" i="0" sz="2800" u="none" cap="none" strike="noStrike">
                <a:solidFill>
                  <a:schemeClr val="dk1"/>
                </a:solidFill>
                <a:latin typeface="Quattrocento Sans"/>
                <a:ea typeface="Quattrocento Sans"/>
                <a:cs typeface="Quattrocento Sans"/>
                <a:sym typeface="Quattrocento Sans"/>
              </a:defRPr>
            </a:lvl4pPr>
            <a:lvl5pPr lvl="4" marR="0" rtl="0" algn="l">
              <a:lnSpc>
                <a:spcPct val="100000"/>
              </a:lnSpc>
              <a:spcBef>
                <a:spcPts val="0"/>
              </a:spcBef>
              <a:spcAft>
                <a:spcPts val="0"/>
              </a:spcAft>
              <a:buClr>
                <a:schemeClr val="dk1"/>
              </a:buClr>
              <a:buSzPts val="2800"/>
              <a:buFont typeface="Quattrocento Sans"/>
              <a:buNone/>
              <a:defRPr b="0" i="0" sz="2800" u="none" cap="none" strike="noStrike">
                <a:solidFill>
                  <a:schemeClr val="dk1"/>
                </a:solidFill>
                <a:latin typeface="Quattrocento Sans"/>
                <a:ea typeface="Quattrocento Sans"/>
                <a:cs typeface="Quattrocento Sans"/>
                <a:sym typeface="Quattrocento Sans"/>
              </a:defRPr>
            </a:lvl5pPr>
            <a:lvl6pPr lvl="5" marR="0" rtl="0" algn="l">
              <a:lnSpc>
                <a:spcPct val="100000"/>
              </a:lnSpc>
              <a:spcBef>
                <a:spcPts val="0"/>
              </a:spcBef>
              <a:spcAft>
                <a:spcPts val="0"/>
              </a:spcAft>
              <a:buClr>
                <a:schemeClr val="dk1"/>
              </a:buClr>
              <a:buSzPts val="2800"/>
              <a:buFont typeface="Quattrocento Sans"/>
              <a:buNone/>
              <a:defRPr b="0" i="0" sz="2800" u="none" cap="none" strike="noStrike">
                <a:solidFill>
                  <a:schemeClr val="dk1"/>
                </a:solidFill>
                <a:latin typeface="Quattrocento Sans"/>
                <a:ea typeface="Quattrocento Sans"/>
                <a:cs typeface="Quattrocento Sans"/>
                <a:sym typeface="Quattrocento Sans"/>
              </a:defRPr>
            </a:lvl6pPr>
            <a:lvl7pPr lvl="6" marR="0" rtl="0" algn="l">
              <a:lnSpc>
                <a:spcPct val="100000"/>
              </a:lnSpc>
              <a:spcBef>
                <a:spcPts val="0"/>
              </a:spcBef>
              <a:spcAft>
                <a:spcPts val="0"/>
              </a:spcAft>
              <a:buClr>
                <a:schemeClr val="dk1"/>
              </a:buClr>
              <a:buSzPts val="2800"/>
              <a:buFont typeface="Quattrocento Sans"/>
              <a:buNone/>
              <a:defRPr b="0" i="0" sz="2800" u="none" cap="none" strike="noStrike">
                <a:solidFill>
                  <a:schemeClr val="dk1"/>
                </a:solidFill>
                <a:latin typeface="Quattrocento Sans"/>
                <a:ea typeface="Quattrocento Sans"/>
                <a:cs typeface="Quattrocento Sans"/>
                <a:sym typeface="Quattrocento Sans"/>
              </a:defRPr>
            </a:lvl7pPr>
            <a:lvl8pPr lvl="7" marR="0" rtl="0" algn="l">
              <a:lnSpc>
                <a:spcPct val="100000"/>
              </a:lnSpc>
              <a:spcBef>
                <a:spcPts val="0"/>
              </a:spcBef>
              <a:spcAft>
                <a:spcPts val="0"/>
              </a:spcAft>
              <a:buClr>
                <a:schemeClr val="dk1"/>
              </a:buClr>
              <a:buSzPts val="2800"/>
              <a:buFont typeface="Quattrocento Sans"/>
              <a:buNone/>
              <a:defRPr b="0" i="0" sz="2800" u="none" cap="none" strike="noStrike">
                <a:solidFill>
                  <a:schemeClr val="dk1"/>
                </a:solidFill>
                <a:latin typeface="Quattrocento Sans"/>
                <a:ea typeface="Quattrocento Sans"/>
                <a:cs typeface="Quattrocento Sans"/>
                <a:sym typeface="Quattrocento Sans"/>
              </a:defRPr>
            </a:lvl8pPr>
            <a:lvl9pPr lvl="8" marR="0" rtl="0" algn="l">
              <a:lnSpc>
                <a:spcPct val="100000"/>
              </a:lnSpc>
              <a:spcBef>
                <a:spcPts val="0"/>
              </a:spcBef>
              <a:spcAft>
                <a:spcPts val="0"/>
              </a:spcAft>
              <a:buClr>
                <a:schemeClr val="dk1"/>
              </a:buClr>
              <a:buSzPts val="2800"/>
              <a:buFont typeface="Quattrocento Sans"/>
              <a:buNone/>
              <a:defRPr b="0" i="0" sz="2800" u="none" cap="none" strike="noStrike">
                <a:solidFill>
                  <a:schemeClr val="dk1"/>
                </a:solidFill>
                <a:latin typeface="Quattrocento Sans"/>
                <a:ea typeface="Quattrocento Sans"/>
                <a:cs typeface="Quattrocento Sans"/>
                <a:sym typeface="Quattrocento Sans"/>
              </a:defRPr>
            </a:lvl9pPr>
          </a:lstStyle>
          <a:p/>
        </p:txBody>
      </p:sp>
      <p:sp>
        <p:nvSpPr>
          <p:cNvPr id="7" name="Google Shape;7;p21"/>
          <p:cNvSpPr txBox="1"/>
          <p:nvPr>
            <p:ph idx="1" type="body"/>
          </p:nvPr>
        </p:nvSpPr>
        <p:spPr>
          <a:xfrm>
            <a:off x="720000" y="1237083"/>
            <a:ext cx="7704000" cy="33663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0"/>
              </a:spcBef>
              <a:spcAft>
                <a:spcPts val="0"/>
              </a:spcAft>
              <a:buClr>
                <a:schemeClr val="dk1"/>
              </a:buClr>
              <a:buSzPts val="1400"/>
              <a:buFont typeface="Antic Slab"/>
              <a:buChar char="●"/>
              <a:defRPr b="0" i="0" sz="1400" u="none" cap="none" strike="noStrike">
                <a:solidFill>
                  <a:schemeClr val="dk1"/>
                </a:solidFill>
                <a:latin typeface="Antic Slab"/>
                <a:ea typeface="Antic Slab"/>
                <a:cs typeface="Antic Slab"/>
                <a:sym typeface="Antic Slab"/>
              </a:defRPr>
            </a:lvl1pPr>
            <a:lvl2pPr indent="-317500" lvl="1" marL="914400" marR="0" rtl="0" algn="l">
              <a:lnSpc>
                <a:spcPct val="100000"/>
              </a:lnSpc>
              <a:spcBef>
                <a:spcPts val="1600"/>
              </a:spcBef>
              <a:spcAft>
                <a:spcPts val="0"/>
              </a:spcAft>
              <a:buClr>
                <a:schemeClr val="dk1"/>
              </a:buClr>
              <a:buSzPts val="1400"/>
              <a:buFont typeface="Antic Slab"/>
              <a:buChar char="○"/>
              <a:defRPr b="0" i="0" sz="1400" u="none" cap="none" strike="noStrike">
                <a:solidFill>
                  <a:schemeClr val="dk1"/>
                </a:solidFill>
                <a:latin typeface="Antic Slab"/>
                <a:ea typeface="Antic Slab"/>
                <a:cs typeface="Antic Slab"/>
                <a:sym typeface="Antic Slab"/>
              </a:defRPr>
            </a:lvl2pPr>
            <a:lvl3pPr indent="-317500" lvl="2" marL="1371600" marR="0" rtl="0" algn="l">
              <a:lnSpc>
                <a:spcPct val="100000"/>
              </a:lnSpc>
              <a:spcBef>
                <a:spcPts val="1600"/>
              </a:spcBef>
              <a:spcAft>
                <a:spcPts val="0"/>
              </a:spcAft>
              <a:buClr>
                <a:schemeClr val="dk1"/>
              </a:buClr>
              <a:buSzPts val="1400"/>
              <a:buFont typeface="Antic Slab"/>
              <a:buChar char="■"/>
              <a:defRPr b="0" i="0" sz="1400" u="none" cap="none" strike="noStrike">
                <a:solidFill>
                  <a:schemeClr val="dk1"/>
                </a:solidFill>
                <a:latin typeface="Antic Slab"/>
                <a:ea typeface="Antic Slab"/>
                <a:cs typeface="Antic Slab"/>
                <a:sym typeface="Antic Slab"/>
              </a:defRPr>
            </a:lvl3pPr>
            <a:lvl4pPr indent="-317500" lvl="3" marL="1828800" marR="0" rtl="0" algn="l">
              <a:lnSpc>
                <a:spcPct val="100000"/>
              </a:lnSpc>
              <a:spcBef>
                <a:spcPts val="1600"/>
              </a:spcBef>
              <a:spcAft>
                <a:spcPts val="0"/>
              </a:spcAft>
              <a:buClr>
                <a:schemeClr val="dk1"/>
              </a:buClr>
              <a:buSzPts val="1400"/>
              <a:buFont typeface="Antic Slab"/>
              <a:buChar char="●"/>
              <a:defRPr b="0" i="0" sz="1400" u="none" cap="none" strike="noStrike">
                <a:solidFill>
                  <a:schemeClr val="dk1"/>
                </a:solidFill>
                <a:latin typeface="Antic Slab"/>
                <a:ea typeface="Antic Slab"/>
                <a:cs typeface="Antic Slab"/>
                <a:sym typeface="Antic Slab"/>
              </a:defRPr>
            </a:lvl4pPr>
            <a:lvl5pPr indent="-317500" lvl="4" marL="2286000" marR="0" rtl="0" algn="l">
              <a:lnSpc>
                <a:spcPct val="100000"/>
              </a:lnSpc>
              <a:spcBef>
                <a:spcPts val="1600"/>
              </a:spcBef>
              <a:spcAft>
                <a:spcPts val="0"/>
              </a:spcAft>
              <a:buClr>
                <a:schemeClr val="dk1"/>
              </a:buClr>
              <a:buSzPts val="1400"/>
              <a:buFont typeface="Antic Slab"/>
              <a:buChar char="○"/>
              <a:defRPr b="0" i="0" sz="1400" u="none" cap="none" strike="noStrike">
                <a:solidFill>
                  <a:schemeClr val="dk1"/>
                </a:solidFill>
                <a:latin typeface="Antic Slab"/>
                <a:ea typeface="Antic Slab"/>
                <a:cs typeface="Antic Slab"/>
                <a:sym typeface="Antic Slab"/>
              </a:defRPr>
            </a:lvl5pPr>
            <a:lvl6pPr indent="-317500" lvl="5" marL="2743200" marR="0" rtl="0" algn="l">
              <a:lnSpc>
                <a:spcPct val="100000"/>
              </a:lnSpc>
              <a:spcBef>
                <a:spcPts val="1600"/>
              </a:spcBef>
              <a:spcAft>
                <a:spcPts val="0"/>
              </a:spcAft>
              <a:buClr>
                <a:schemeClr val="dk1"/>
              </a:buClr>
              <a:buSzPts val="1400"/>
              <a:buFont typeface="Antic Slab"/>
              <a:buChar char="■"/>
              <a:defRPr b="0" i="0" sz="1400" u="none" cap="none" strike="noStrike">
                <a:solidFill>
                  <a:schemeClr val="dk1"/>
                </a:solidFill>
                <a:latin typeface="Antic Slab"/>
                <a:ea typeface="Antic Slab"/>
                <a:cs typeface="Antic Slab"/>
                <a:sym typeface="Antic Slab"/>
              </a:defRPr>
            </a:lvl6pPr>
            <a:lvl7pPr indent="-317500" lvl="6" marL="3200400" marR="0" rtl="0" algn="l">
              <a:lnSpc>
                <a:spcPct val="100000"/>
              </a:lnSpc>
              <a:spcBef>
                <a:spcPts val="1600"/>
              </a:spcBef>
              <a:spcAft>
                <a:spcPts val="0"/>
              </a:spcAft>
              <a:buClr>
                <a:schemeClr val="dk1"/>
              </a:buClr>
              <a:buSzPts val="1400"/>
              <a:buFont typeface="Antic Slab"/>
              <a:buChar char="●"/>
              <a:defRPr b="0" i="0" sz="1400" u="none" cap="none" strike="noStrike">
                <a:solidFill>
                  <a:schemeClr val="dk1"/>
                </a:solidFill>
                <a:latin typeface="Antic Slab"/>
                <a:ea typeface="Antic Slab"/>
                <a:cs typeface="Antic Slab"/>
                <a:sym typeface="Antic Slab"/>
              </a:defRPr>
            </a:lvl7pPr>
            <a:lvl8pPr indent="-317500" lvl="7" marL="3657600" marR="0" rtl="0" algn="l">
              <a:lnSpc>
                <a:spcPct val="100000"/>
              </a:lnSpc>
              <a:spcBef>
                <a:spcPts val="1600"/>
              </a:spcBef>
              <a:spcAft>
                <a:spcPts val="0"/>
              </a:spcAft>
              <a:buClr>
                <a:schemeClr val="dk1"/>
              </a:buClr>
              <a:buSzPts val="1400"/>
              <a:buFont typeface="Antic Slab"/>
              <a:buChar char="○"/>
              <a:defRPr b="0" i="0" sz="1400" u="none" cap="none" strike="noStrike">
                <a:solidFill>
                  <a:schemeClr val="dk1"/>
                </a:solidFill>
                <a:latin typeface="Antic Slab"/>
                <a:ea typeface="Antic Slab"/>
                <a:cs typeface="Antic Slab"/>
                <a:sym typeface="Antic Slab"/>
              </a:defRPr>
            </a:lvl8pPr>
            <a:lvl9pPr indent="-317500" lvl="8" marL="4114800" marR="0" rtl="0" algn="l">
              <a:lnSpc>
                <a:spcPct val="100000"/>
              </a:lnSpc>
              <a:spcBef>
                <a:spcPts val="1600"/>
              </a:spcBef>
              <a:spcAft>
                <a:spcPts val="1600"/>
              </a:spcAft>
              <a:buClr>
                <a:schemeClr val="dk1"/>
              </a:buClr>
              <a:buSzPts val="1400"/>
              <a:buFont typeface="Antic Slab"/>
              <a:buChar char="■"/>
              <a:defRPr b="0" i="0" sz="1400" u="none" cap="none" strike="noStrike">
                <a:solidFill>
                  <a:schemeClr val="dk1"/>
                </a:solidFill>
                <a:latin typeface="Antic Slab"/>
                <a:ea typeface="Antic Slab"/>
                <a:cs typeface="Antic Slab"/>
                <a:sym typeface="Antic Slab"/>
              </a:defRPr>
            </a:lvl9pPr>
          </a:lstStyle>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5.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5.png"/><Relationship Id="rId4" Type="http://schemas.openxmlformats.org/officeDocument/2006/relationships/image" Target="../media/image3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image" Target="../media/image5.png"/><Relationship Id="rId4" Type="http://schemas.openxmlformats.org/officeDocument/2006/relationships/image" Target="../media/image3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image" Target="../media/image5.png"/><Relationship Id="rId4" Type="http://schemas.openxmlformats.org/officeDocument/2006/relationships/image" Target="../media/image34.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image" Target="../media/image5.png"/><Relationship Id="rId4" Type="http://schemas.openxmlformats.org/officeDocument/2006/relationships/image" Target="../media/image4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6.xml"/><Relationship Id="rId3" Type="http://schemas.openxmlformats.org/officeDocument/2006/relationships/image" Target="../media/image37.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7.xml"/><Relationship Id="rId3" Type="http://schemas.openxmlformats.org/officeDocument/2006/relationships/image" Target="../media/image5.png"/><Relationship Id="rId4" Type="http://schemas.openxmlformats.org/officeDocument/2006/relationships/image" Target="../media/image4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8.xml"/><Relationship Id="rId3" Type="http://schemas.openxmlformats.org/officeDocument/2006/relationships/image" Target="../media/image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5.png"/><Relationship Id="rId4" Type="http://schemas.openxmlformats.org/officeDocument/2006/relationships/image" Target="../media/image3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4.jpg"/><Relationship Id="rId4" Type="http://schemas.openxmlformats.org/officeDocument/2006/relationships/image" Target="../media/image2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5.png"/><Relationship Id="rId4" Type="http://schemas.openxmlformats.org/officeDocument/2006/relationships/image" Target="../media/image4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5.png"/><Relationship Id="rId4" Type="http://schemas.openxmlformats.org/officeDocument/2006/relationships/image" Target="../media/image3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5.png"/><Relationship Id="rId4" Type="http://schemas.openxmlformats.org/officeDocument/2006/relationships/image" Target="../media/image3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5.png"/><Relationship Id="rId4" Type="http://schemas.openxmlformats.org/officeDocument/2006/relationships/image" Target="../media/image4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6.xml"/><Relationship Id="rId3" Type="http://schemas.openxmlformats.org/officeDocument/2006/relationships/image" Target="../media/image5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7.xml"/><Relationship Id="rId3" Type="http://schemas.openxmlformats.org/officeDocument/2006/relationships/image" Target="../media/image3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8.xml"/><Relationship Id="rId3" Type="http://schemas.openxmlformats.org/officeDocument/2006/relationships/image" Target="../media/image39.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5.png"/><Relationship Id="rId4" Type="http://schemas.openxmlformats.org/officeDocument/2006/relationships/image" Target="../media/image29.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0.xml"/><Relationship Id="rId3" Type="http://schemas.openxmlformats.org/officeDocument/2006/relationships/image" Target="../media/image41.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1.xml"/><Relationship Id="rId3" Type="http://schemas.openxmlformats.org/officeDocument/2006/relationships/image" Target="../media/image43.png"/><Relationship Id="rId4" Type="http://schemas.openxmlformats.org/officeDocument/2006/relationships/image" Target="../media/image4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2.xml"/><Relationship Id="rId3" Type="http://schemas.openxmlformats.org/officeDocument/2006/relationships/image" Target="../media/image51.png"/><Relationship Id="rId4" Type="http://schemas.openxmlformats.org/officeDocument/2006/relationships/image" Target="../media/image5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3.xml"/><Relationship Id="rId3" Type="http://schemas.openxmlformats.org/officeDocument/2006/relationships/image" Target="../media/image44.png"/><Relationship Id="rId4" Type="http://schemas.openxmlformats.org/officeDocument/2006/relationships/image" Target="../media/image50.png"/><Relationship Id="rId5" Type="http://schemas.openxmlformats.org/officeDocument/2006/relationships/image" Target="../media/image4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4.xml"/><Relationship Id="rId3" Type="http://schemas.openxmlformats.org/officeDocument/2006/relationships/image" Target="../media/image5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5.xml"/><Relationship Id="rId3" Type="http://schemas.openxmlformats.org/officeDocument/2006/relationships/image" Target="../media/image53.png"/><Relationship Id="rId4" Type="http://schemas.openxmlformats.org/officeDocument/2006/relationships/image" Target="../media/image5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6.xml"/><Relationship Id="rId3" Type="http://schemas.openxmlformats.org/officeDocument/2006/relationships/image" Target="../media/image49.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28.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5.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5.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3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1"/>
          <p:cNvSpPr txBox="1"/>
          <p:nvPr>
            <p:ph type="ctrTitle"/>
          </p:nvPr>
        </p:nvSpPr>
        <p:spPr>
          <a:xfrm>
            <a:off x="1087200" y="2338179"/>
            <a:ext cx="6969300" cy="1548600"/>
          </a:xfrm>
          <a:prstGeom prst="rect">
            <a:avLst/>
          </a:prstGeom>
          <a:noFill/>
          <a:ln>
            <a:noFill/>
          </a:ln>
        </p:spPr>
        <p:txBody>
          <a:bodyPr anchorCtr="0" anchor="b" bIns="91425" lIns="91425" spcFirstLastPara="1" rIns="91425" wrap="square" tIns="91425">
            <a:noAutofit/>
          </a:bodyPr>
          <a:lstStyle/>
          <a:p>
            <a:pPr indent="0" lvl="0" marL="0" rtl="0" algn="ctr">
              <a:lnSpc>
                <a:spcPct val="80000"/>
              </a:lnSpc>
              <a:spcBef>
                <a:spcPts val="0"/>
              </a:spcBef>
              <a:spcAft>
                <a:spcPts val="0"/>
              </a:spcAft>
              <a:buSzPts val="5200"/>
              <a:buNone/>
            </a:pPr>
            <a:r>
              <a:rPr b="1" lang="en-US" sz="3000">
                <a:solidFill>
                  <a:srgbClr val="007339"/>
                </a:solidFill>
                <a:latin typeface="Times New Roman"/>
                <a:ea typeface="Times New Roman"/>
                <a:cs typeface="Times New Roman"/>
                <a:sym typeface="Times New Roman"/>
              </a:rPr>
              <a:t>Đề tài: Tìm hiểu mạng noron và ứng dụng nhận diện hành vi bất thường</a:t>
            </a:r>
            <a:br>
              <a:rPr b="1" lang="en-US" sz="3800">
                <a:solidFill>
                  <a:schemeClr val="accent6"/>
                </a:solidFill>
                <a:latin typeface="Times New Roman"/>
                <a:ea typeface="Times New Roman"/>
                <a:cs typeface="Times New Roman"/>
                <a:sym typeface="Times New Roman"/>
              </a:rPr>
            </a:br>
            <a:r>
              <a:rPr b="1" lang="en-US" sz="3800">
                <a:solidFill>
                  <a:schemeClr val="accent6"/>
                </a:solidFill>
                <a:latin typeface="Times New Roman"/>
                <a:ea typeface="Times New Roman"/>
                <a:cs typeface="Times New Roman"/>
                <a:sym typeface="Times New Roman"/>
              </a:rPr>
              <a:t>		     </a:t>
            </a:r>
            <a:r>
              <a:rPr b="1" lang="en-US" sz="2400">
                <a:solidFill>
                  <a:schemeClr val="accent3"/>
                </a:solidFill>
                <a:latin typeface="Times New Roman"/>
                <a:ea typeface="Times New Roman"/>
                <a:cs typeface="Times New Roman"/>
                <a:sym typeface="Times New Roman"/>
              </a:rPr>
              <a:t>GVHD: Nguyễn Lan Anh</a:t>
            </a:r>
            <a:br>
              <a:rPr b="1" lang="en-US" sz="2400">
                <a:solidFill>
                  <a:schemeClr val="accent3"/>
                </a:solidFill>
                <a:latin typeface="Times New Roman"/>
                <a:ea typeface="Times New Roman"/>
                <a:cs typeface="Times New Roman"/>
                <a:sym typeface="Times New Roman"/>
              </a:rPr>
            </a:br>
            <a:r>
              <a:rPr b="1" lang="en-US" sz="2400">
                <a:solidFill>
                  <a:schemeClr val="accent3"/>
                </a:solidFill>
                <a:latin typeface="Times New Roman"/>
                <a:ea typeface="Times New Roman"/>
                <a:cs typeface="Times New Roman"/>
                <a:sym typeface="Times New Roman"/>
              </a:rPr>
              <a:t>         	  Nhóm : 12</a:t>
            </a:r>
            <a:endParaRPr b="1" sz="2400">
              <a:solidFill>
                <a:schemeClr val="accent3"/>
              </a:solidFill>
              <a:latin typeface="Times New Roman"/>
              <a:ea typeface="Times New Roman"/>
              <a:cs typeface="Times New Roman"/>
              <a:sym typeface="Times New Roman"/>
            </a:endParaRPr>
          </a:p>
        </p:txBody>
      </p:sp>
      <p:sp>
        <p:nvSpPr>
          <p:cNvPr id="214" name="Google Shape;214;p1"/>
          <p:cNvSpPr txBox="1"/>
          <p:nvPr>
            <p:ph idx="1" type="subTitle"/>
          </p:nvPr>
        </p:nvSpPr>
        <p:spPr>
          <a:xfrm>
            <a:off x="3021000" y="4037695"/>
            <a:ext cx="3101700" cy="413400"/>
          </a:xfrm>
          <a:prstGeom prst="rect">
            <a:avLst/>
          </a:prstGeom>
          <a:solidFill>
            <a:schemeClr val="accent2"/>
          </a:solid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400"/>
              <a:buNone/>
            </a:pPr>
            <a:r>
              <a:rPr lang="en-US" sz="1800">
                <a:latin typeface="Times New Roman"/>
                <a:ea typeface="Times New Roman"/>
                <a:cs typeface="Times New Roman"/>
                <a:sym typeface="Times New Roman"/>
              </a:rPr>
              <a:t>Artificial Intelligence</a:t>
            </a:r>
            <a:endParaRPr sz="1800">
              <a:latin typeface="Times New Roman"/>
              <a:ea typeface="Times New Roman"/>
              <a:cs typeface="Times New Roman"/>
              <a:sym typeface="Times New Roman"/>
            </a:endParaRPr>
          </a:p>
        </p:txBody>
      </p:sp>
      <p:pic>
        <p:nvPicPr>
          <p:cNvPr id="215" name="Google Shape;215;p1"/>
          <p:cNvPicPr preferRelativeResize="0"/>
          <p:nvPr/>
        </p:nvPicPr>
        <p:blipFill rotWithShape="1">
          <a:blip r:embed="rId3">
            <a:alphaModFix/>
          </a:blip>
          <a:srcRect b="0" l="0" r="0" t="0"/>
          <a:stretch/>
        </p:blipFill>
        <p:spPr>
          <a:xfrm>
            <a:off x="3021250" y="0"/>
            <a:ext cx="3101700" cy="2067900"/>
          </a:xfrm>
          <a:prstGeom prst="flowChartOffpageConnector">
            <a:avLst/>
          </a:prstGeom>
          <a:noFill/>
          <a:ln>
            <a:noFill/>
          </a:ln>
        </p:spPr>
      </p:pic>
      <p:sp>
        <p:nvSpPr>
          <p:cNvPr id="216" name="Google Shape;216;p1"/>
          <p:cNvSpPr txBox="1"/>
          <p:nvPr>
            <p:ph idx="3" type="subTitle"/>
          </p:nvPr>
        </p:nvSpPr>
        <p:spPr>
          <a:xfrm rot="-3795854">
            <a:off x="6000769" y="4142075"/>
            <a:ext cx="1981210" cy="413495"/>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200"/>
              <a:buNone/>
            </a:pPr>
            <a:r>
              <a:rPr lang="en-US"/>
              <a:t>Artificial Intelligence</a:t>
            </a:r>
            <a:endParaRPr/>
          </a:p>
          <a:p>
            <a:pPr indent="0" lvl="0" marL="0" rtl="0" algn="ctr">
              <a:lnSpc>
                <a:spcPct val="100000"/>
              </a:lnSpc>
              <a:spcBef>
                <a:spcPts val="0"/>
              </a:spcBef>
              <a:spcAft>
                <a:spcPts val="0"/>
              </a:spcAft>
              <a:buSzPts val="1200"/>
              <a:buNone/>
            </a:pPr>
            <a:r>
              <a:t/>
            </a:r>
            <a:endParaRPr/>
          </a:p>
        </p:txBody>
      </p:sp>
      <p:sp>
        <p:nvSpPr>
          <p:cNvPr id="217" name="Google Shape;217;p1"/>
          <p:cNvSpPr txBox="1"/>
          <p:nvPr>
            <p:ph idx="4" type="subTitle"/>
          </p:nvPr>
        </p:nvSpPr>
        <p:spPr>
          <a:xfrm rot="1580018">
            <a:off x="7175835" y="4233877"/>
            <a:ext cx="1850553" cy="413496"/>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200"/>
              <a:buNone/>
            </a:pPr>
            <a:r>
              <a:rPr lang="en-US"/>
              <a:t>Artificial Intelligence</a:t>
            </a:r>
            <a:endParaRPr/>
          </a:p>
          <a:p>
            <a:pPr indent="0" lvl="0" marL="0" rtl="0" algn="ctr">
              <a:lnSpc>
                <a:spcPct val="100000"/>
              </a:lnSpc>
              <a:spcBef>
                <a:spcPts val="0"/>
              </a:spcBef>
              <a:spcAft>
                <a:spcPts val="0"/>
              </a:spcAft>
              <a:buSzPts val="1200"/>
              <a:buNone/>
            </a:pPr>
            <a:r>
              <a:t/>
            </a:r>
            <a:endParaRPr/>
          </a:p>
        </p:txBody>
      </p:sp>
      <p:sp>
        <p:nvSpPr>
          <p:cNvPr id="218" name="Google Shape;218;p1"/>
          <p:cNvSpPr txBox="1"/>
          <p:nvPr>
            <p:ph idx="5" type="subTitle"/>
          </p:nvPr>
        </p:nvSpPr>
        <p:spPr>
          <a:xfrm rot="2934818">
            <a:off x="1305079" y="1316317"/>
            <a:ext cx="1802659" cy="413363"/>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200"/>
              <a:buNone/>
            </a:pPr>
            <a:r>
              <a:rPr lang="en-US"/>
              <a:t>Artificial Intelligence</a:t>
            </a:r>
            <a:endParaRPr/>
          </a:p>
          <a:p>
            <a:pPr indent="0" lvl="0" marL="0" rtl="0" algn="ctr">
              <a:lnSpc>
                <a:spcPct val="100000"/>
              </a:lnSpc>
              <a:spcBef>
                <a:spcPts val="0"/>
              </a:spcBef>
              <a:spcAft>
                <a:spcPts val="0"/>
              </a:spcAft>
              <a:buSzPts val="1200"/>
              <a:buNone/>
            </a:pPr>
            <a:r>
              <a:t/>
            </a:r>
            <a:endParaRPr/>
          </a:p>
        </p:txBody>
      </p:sp>
      <p:sp>
        <p:nvSpPr>
          <p:cNvPr id="219" name="Google Shape;219;p1"/>
          <p:cNvSpPr txBox="1"/>
          <p:nvPr>
            <p:ph idx="6" type="subTitle"/>
          </p:nvPr>
        </p:nvSpPr>
        <p:spPr>
          <a:xfrm rot="-2454380">
            <a:off x="690438" y="684102"/>
            <a:ext cx="1827513" cy="413453"/>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200"/>
              <a:buNone/>
            </a:pPr>
            <a:r>
              <a:rPr lang="en-US"/>
              <a:t>Artificial Intelligence</a:t>
            </a:r>
            <a:endParaRPr/>
          </a:p>
        </p:txBody>
      </p:sp>
      <p:sp>
        <p:nvSpPr>
          <p:cNvPr id="220" name="Google Shape;220;p1"/>
          <p:cNvSpPr txBox="1"/>
          <p:nvPr>
            <p:ph idx="2" type="subTitle"/>
          </p:nvPr>
        </p:nvSpPr>
        <p:spPr>
          <a:xfrm>
            <a:off x="7399800" y="540000"/>
            <a:ext cx="1024200" cy="413400"/>
          </a:xfrm>
          <a:prstGeom prst="rect">
            <a:avLst/>
          </a:prstGeom>
          <a:solidFill>
            <a:schemeClr val="accent4"/>
          </a:solidFill>
          <a:ln>
            <a:noFill/>
          </a:ln>
        </p:spPr>
        <p:txBody>
          <a:bodyPr anchorCtr="0" anchor="t" bIns="91425" lIns="91425" spcFirstLastPara="1" rIns="91425" wrap="square" tIns="91425">
            <a:noAutofit/>
          </a:bodyPr>
          <a:lstStyle/>
          <a:p>
            <a:pPr indent="-317500" lvl="0" marL="457200" rtl="0" algn="r">
              <a:lnSpc>
                <a:spcPct val="100000"/>
              </a:lnSpc>
              <a:spcBef>
                <a:spcPts val="0"/>
              </a:spcBef>
              <a:spcAft>
                <a:spcPts val="0"/>
              </a:spcAft>
              <a:buSzPts val="1400"/>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 name="Shape 469"/>
        <p:cNvGrpSpPr/>
        <p:nvPr/>
      </p:nvGrpSpPr>
      <p:grpSpPr>
        <a:xfrm>
          <a:off x="0" y="0"/>
          <a:ext cx="0" cy="0"/>
          <a:chOff x="0" y="0"/>
          <a:chExt cx="0" cy="0"/>
        </a:xfrm>
      </p:grpSpPr>
      <p:pic>
        <p:nvPicPr>
          <p:cNvPr id="470" name="Google Shape;470;p42"/>
          <p:cNvPicPr preferRelativeResize="0"/>
          <p:nvPr/>
        </p:nvPicPr>
        <p:blipFill rotWithShape="1">
          <a:blip r:embed="rId3">
            <a:alphaModFix/>
          </a:blip>
          <a:srcRect b="63146" l="20620" r="57820" t="20679"/>
          <a:stretch/>
        </p:blipFill>
        <p:spPr>
          <a:xfrm>
            <a:off x="200775" y="299200"/>
            <a:ext cx="2404526" cy="999801"/>
          </a:xfrm>
          <a:prstGeom prst="rect">
            <a:avLst/>
          </a:prstGeom>
          <a:noFill/>
          <a:ln>
            <a:noFill/>
          </a:ln>
        </p:spPr>
      </p:pic>
      <p:sp>
        <p:nvSpPr>
          <p:cNvPr id="471" name="Google Shape;471;p42"/>
          <p:cNvSpPr txBox="1"/>
          <p:nvPr/>
        </p:nvSpPr>
        <p:spPr>
          <a:xfrm>
            <a:off x="548522" y="331980"/>
            <a:ext cx="7704000" cy="60992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2800"/>
              <a:buFont typeface="Quattrocento Sans"/>
              <a:buNone/>
            </a:pPr>
            <a:r>
              <a:t/>
            </a:r>
            <a:endParaRPr b="1" i="1" sz="18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2800"/>
              <a:buFont typeface="Quattrocento Sans"/>
              <a:buNone/>
            </a:pPr>
            <a:r>
              <a:rPr b="0" i="0" lang="en-US" sz="1800" u="none" cap="none" strike="noStrike">
                <a:solidFill>
                  <a:srgbClr val="000000"/>
                </a:solidFill>
                <a:latin typeface="Times New Roman"/>
                <a:ea typeface="Times New Roman"/>
                <a:cs typeface="Times New Roman"/>
                <a:sym typeface="Times New Roman"/>
              </a:rPr>
              <a:t>1.2.2. Tiền xử lý (Image Processing)</a:t>
            </a:r>
            <a:endParaRPr b="0" i="0" sz="18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2800"/>
              <a:buFont typeface="Quattrocento Sans"/>
              <a:buNone/>
            </a:pPr>
            <a:r>
              <a:t/>
            </a:r>
            <a:endParaRPr b="0" i="0" sz="2800" u="none" cap="none" strike="noStrike">
              <a:solidFill>
                <a:schemeClr val="dk1"/>
              </a:solidFill>
              <a:latin typeface="Times New Roman"/>
              <a:ea typeface="Times New Roman"/>
              <a:cs typeface="Times New Roman"/>
              <a:sym typeface="Times New Roman"/>
            </a:endParaRPr>
          </a:p>
        </p:txBody>
      </p:sp>
      <p:pic>
        <p:nvPicPr>
          <p:cNvPr id="472" name="Google Shape;472;p42"/>
          <p:cNvPicPr preferRelativeResize="0"/>
          <p:nvPr/>
        </p:nvPicPr>
        <p:blipFill rotWithShape="1">
          <a:blip r:embed="rId3">
            <a:alphaModFix/>
          </a:blip>
          <a:srcRect b="63689" l="19932" r="58195" t="20014"/>
          <a:stretch/>
        </p:blipFill>
        <p:spPr>
          <a:xfrm rot="-5400000">
            <a:off x="6969094" y="1111244"/>
            <a:ext cx="1087350" cy="1076599"/>
          </a:xfrm>
          <a:prstGeom prst="rect">
            <a:avLst/>
          </a:prstGeom>
          <a:noFill/>
          <a:ln>
            <a:noFill/>
          </a:ln>
        </p:spPr>
      </p:pic>
      <p:pic>
        <p:nvPicPr>
          <p:cNvPr id="473" name="Google Shape;473;p42"/>
          <p:cNvPicPr preferRelativeResize="0"/>
          <p:nvPr/>
        </p:nvPicPr>
        <p:blipFill rotWithShape="1">
          <a:blip r:embed="rId3">
            <a:alphaModFix/>
          </a:blip>
          <a:srcRect b="63689" l="19932" r="58195" t="20014"/>
          <a:stretch/>
        </p:blipFill>
        <p:spPr>
          <a:xfrm flipH="1" rot="-5400000">
            <a:off x="93295" y="990914"/>
            <a:ext cx="1087350" cy="1076599"/>
          </a:xfrm>
          <a:prstGeom prst="rect">
            <a:avLst/>
          </a:prstGeom>
          <a:noFill/>
          <a:ln>
            <a:noFill/>
          </a:ln>
        </p:spPr>
      </p:pic>
      <p:grpSp>
        <p:nvGrpSpPr>
          <p:cNvPr id="474" name="Google Shape;474;p42"/>
          <p:cNvGrpSpPr/>
          <p:nvPr/>
        </p:nvGrpSpPr>
        <p:grpSpPr>
          <a:xfrm>
            <a:off x="339528" y="1244388"/>
            <a:ext cx="450057" cy="448828"/>
            <a:chOff x="4711098" y="2464794"/>
            <a:chExt cx="450057" cy="448828"/>
          </a:xfrm>
        </p:grpSpPr>
        <p:sp>
          <p:nvSpPr>
            <p:cNvPr id="475" name="Google Shape;475;p42"/>
            <p:cNvSpPr/>
            <p:nvPr/>
          </p:nvSpPr>
          <p:spPr>
            <a:xfrm>
              <a:off x="4717786" y="2549795"/>
              <a:ext cx="113599" cy="357211"/>
            </a:xfrm>
            <a:custGeom>
              <a:rect b="b" l="l" r="r" t="t"/>
              <a:pathLst>
                <a:path extrusionOk="0" h="9880" w="3142">
                  <a:moveTo>
                    <a:pt x="0" y="1"/>
                  </a:moveTo>
                  <a:lnTo>
                    <a:pt x="0" y="640"/>
                  </a:lnTo>
                  <a:lnTo>
                    <a:pt x="0" y="3328"/>
                  </a:lnTo>
                  <a:lnTo>
                    <a:pt x="0" y="9880"/>
                  </a:lnTo>
                  <a:lnTo>
                    <a:pt x="3141" y="9880"/>
                  </a:lnTo>
                  <a:lnTo>
                    <a:pt x="3141"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6" name="Google Shape;476;p42"/>
            <p:cNvSpPr/>
            <p:nvPr/>
          </p:nvSpPr>
          <p:spPr>
            <a:xfrm>
              <a:off x="4875278" y="2641845"/>
              <a:ext cx="117793" cy="236128"/>
            </a:xfrm>
            <a:custGeom>
              <a:rect b="b" l="l" r="r" t="t"/>
              <a:pathLst>
                <a:path extrusionOk="0" h="6531" w="3258">
                  <a:moveTo>
                    <a:pt x="765" y="0"/>
                  </a:moveTo>
                  <a:cubicBezTo>
                    <a:pt x="343" y="0"/>
                    <a:pt x="1" y="343"/>
                    <a:pt x="1" y="766"/>
                  </a:cubicBezTo>
                  <a:lnTo>
                    <a:pt x="1" y="1700"/>
                  </a:lnTo>
                  <a:lnTo>
                    <a:pt x="2" y="1700"/>
                  </a:lnTo>
                  <a:lnTo>
                    <a:pt x="2" y="3425"/>
                  </a:lnTo>
                  <a:lnTo>
                    <a:pt x="2" y="6531"/>
                  </a:lnTo>
                  <a:lnTo>
                    <a:pt x="3258" y="6531"/>
                  </a:lnTo>
                  <a:lnTo>
                    <a:pt x="3258" y="766"/>
                  </a:lnTo>
                  <a:cubicBezTo>
                    <a:pt x="3258" y="343"/>
                    <a:pt x="2914" y="0"/>
                    <a:pt x="2492" y="0"/>
                  </a:cubicBezTo>
                  <a:lnTo>
                    <a:pt x="1628" y="494"/>
                  </a:lnTo>
                  <a:lnTo>
                    <a:pt x="765"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7" name="Google Shape;477;p42"/>
            <p:cNvSpPr/>
            <p:nvPr/>
          </p:nvSpPr>
          <p:spPr>
            <a:xfrm>
              <a:off x="4875278" y="2641845"/>
              <a:ext cx="117685" cy="236128"/>
            </a:xfrm>
            <a:custGeom>
              <a:rect b="b" l="l" r="r" t="t"/>
              <a:pathLst>
                <a:path extrusionOk="0" h="6531" w="3255">
                  <a:moveTo>
                    <a:pt x="2529" y="0"/>
                  </a:moveTo>
                  <a:lnTo>
                    <a:pt x="2529" y="37"/>
                  </a:lnTo>
                  <a:lnTo>
                    <a:pt x="2529" y="4757"/>
                  </a:lnTo>
                  <a:cubicBezTo>
                    <a:pt x="2529" y="5072"/>
                    <a:pt x="2272" y="5327"/>
                    <a:pt x="1957" y="5327"/>
                  </a:cubicBezTo>
                  <a:lnTo>
                    <a:pt x="1" y="5313"/>
                  </a:lnTo>
                  <a:lnTo>
                    <a:pt x="1" y="6531"/>
                  </a:lnTo>
                  <a:lnTo>
                    <a:pt x="3254" y="6531"/>
                  </a:lnTo>
                  <a:lnTo>
                    <a:pt x="3254" y="766"/>
                  </a:lnTo>
                  <a:cubicBezTo>
                    <a:pt x="3254" y="354"/>
                    <a:pt x="2931" y="20"/>
                    <a:pt x="2529" y="0"/>
                  </a:cubicBezTo>
                  <a:close/>
                </a:path>
              </a:pathLst>
            </a:custGeom>
            <a:solidFill>
              <a:srgbClr val="000000">
                <a:alpha val="1372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8" name="Google Shape;478;p42"/>
            <p:cNvSpPr/>
            <p:nvPr/>
          </p:nvSpPr>
          <p:spPr>
            <a:xfrm>
              <a:off x="4794760" y="2861921"/>
              <a:ext cx="270620" cy="45085"/>
            </a:xfrm>
            <a:custGeom>
              <a:rect b="b" l="l" r="r" t="t"/>
              <a:pathLst>
                <a:path extrusionOk="0" h="1247" w="7485">
                  <a:moveTo>
                    <a:pt x="1" y="0"/>
                  </a:moveTo>
                  <a:lnTo>
                    <a:pt x="1" y="1247"/>
                  </a:lnTo>
                  <a:lnTo>
                    <a:pt x="7484" y="1247"/>
                  </a:lnTo>
                  <a:lnTo>
                    <a:pt x="7484"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9" name="Google Shape;479;p42"/>
            <p:cNvSpPr/>
            <p:nvPr/>
          </p:nvSpPr>
          <p:spPr>
            <a:xfrm>
              <a:off x="4831349" y="2861921"/>
              <a:ext cx="18801" cy="45085"/>
            </a:xfrm>
            <a:custGeom>
              <a:rect b="b" l="l" r="r" t="t"/>
              <a:pathLst>
                <a:path extrusionOk="0" h="1247" w="520">
                  <a:moveTo>
                    <a:pt x="0" y="0"/>
                  </a:moveTo>
                  <a:lnTo>
                    <a:pt x="0" y="1247"/>
                  </a:lnTo>
                  <a:lnTo>
                    <a:pt x="519" y="1247"/>
                  </a:lnTo>
                  <a:lnTo>
                    <a:pt x="519" y="0"/>
                  </a:lnTo>
                  <a:close/>
                </a:path>
              </a:pathLst>
            </a:custGeom>
            <a:solidFill>
              <a:srgbClr val="000000">
                <a:alpha val="1372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0" name="Google Shape;480;p42"/>
            <p:cNvSpPr/>
            <p:nvPr/>
          </p:nvSpPr>
          <p:spPr>
            <a:xfrm>
              <a:off x="5019138" y="2861921"/>
              <a:ext cx="50436" cy="45085"/>
            </a:xfrm>
            <a:custGeom>
              <a:rect b="b" l="l" r="r" t="t"/>
              <a:pathLst>
                <a:path extrusionOk="0" h="1247" w="1395">
                  <a:moveTo>
                    <a:pt x="1" y="0"/>
                  </a:moveTo>
                  <a:lnTo>
                    <a:pt x="1" y="1247"/>
                  </a:lnTo>
                  <a:lnTo>
                    <a:pt x="1395" y="1247"/>
                  </a:lnTo>
                  <a:lnTo>
                    <a:pt x="1395" y="0"/>
                  </a:lnTo>
                  <a:close/>
                </a:path>
              </a:pathLst>
            </a:custGeom>
            <a:solidFill>
              <a:srgbClr val="000000">
                <a:alpha val="1372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1" name="Google Shape;481;p42"/>
            <p:cNvSpPr/>
            <p:nvPr/>
          </p:nvSpPr>
          <p:spPr>
            <a:xfrm>
              <a:off x="5040940" y="2549795"/>
              <a:ext cx="113599" cy="357211"/>
            </a:xfrm>
            <a:custGeom>
              <a:rect b="b" l="l" r="r" t="t"/>
              <a:pathLst>
                <a:path extrusionOk="0" h="9880" w="3142">
                  <a:moveTo>
                    <a:pt x="0" y="1"/>
                  </a:moveTo>
                  <a:lnTo>
                    <a:pt x="0" y="9880"/>
                  </a:lnTo>
                  <a:lnTo>
                    <a:pt x="3141" y="9880"/>
                  </a:lnTo>
                  <a:lnTo>
                    <a:pt x="3141"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2" name="Google Shape;482;p42"/>
            <p:cNvSpPr/>
            <p:nvPr/>
          </p:nvSpPr>
          <p:spPr>
            <a:xfrm>
              <a:off x="5040868" y="2549795"/>
              <a:ext cx="113599" cy="357211"/>
            </a:xfrm>
            <a:custGeom>
              <a:rect b="b" l="l" r="r" t="t"/>
              <a:pathLst>
                <a:path extrusionOk="0" h="9880" w="3142">
                  <a:moveTo>
                    <a:pt x="2286" y="1"/>
                  </a:moveTo>
                  <a:lnTo>
                    <a:pt x="2286" y="9024"/>
                  </a:lnTo>
                  <a:lnTo>
                    <a:pt x="0" y="9024"/>
                  </a:lnTo>
                  <a:lnTo>
                    <a:pt x="0" y="9880"/>
                  </a:lnTo>
                  <a:lnTo>
                    <a:pt x="3141" y="9880"/>
                  </a:lnTo>
                  <a:lnTo>
                    <a:pt x="3141" y="1"/>
                  </a:lnTo>
                  <a:close/>
                </a:path>
              </a:pathLst>
            </a:custGeom>
            <a:solidFill>
              <a:srgbClr val="000000">
                <a:alpha val="1372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3" name="Google Shape;483;p42"/>
            <p:cNvSpPr/>
            <p:nvPr/>
          </p:nvSpPr>
          <p:spPr>
            <a:xfrm>
              <a:off x="4894476" y="2553410"/>
              <a:ext cx="79433" cy="73901"/>
            </a:xfrm>
            <a:custGeom>
              <a:rect b="b" l="l" r="r" t="t"/>
              <a:pathLst>
                <a:path extrusionOk="0" h="2044" w="2197">
                  <a:moveTo>
                    <a:pt x="1099" y="0"/>
                  </a:moveTo>
                  <a:cubicBezTo>
                    <a:pt x="605" y="0"/>
                    <a:pt x="172" y="356"/>
                    <a:pt x="90" y="859"/>
                  </a:cubicBezTo>
                  <a:cubicBezTo>
                    <a:pt x="0" y="1416"/>
                    <a:pt x="378" y="1939"/>
                    <a:pt x="934" y="2030"/>
                  </a:cubicBezTo>
                  <a:cubicBezTo>
                    <a:pt x="989" y="2039"/>
                    <a:pt x="1044" y="2043"/>
                    <a:pt x="1098" y="2043"/>
                  </a:cubicBezTo>
                  <a:cubicBezTo>
                    <a:pt x="1591" y="2043"/>
                    <a:pt x="2024" y="1687"/>
                    <a:pt x="2107" y="1186"/>
                  </a:cubicBezTo>
                  <a:cubicBezTo>
                    <a:pt x="2196" y="630"/>
                    <a:pt x="1819" y="105"/>
                    <a:pt x="1263" y="13"/>
                  </a:cubicBezTo>
                  <a:cubicBezTo>
                    <a:pt x="1207" y="5"/>
                    <a:pt x="1153" y="0"/>
                    <a:pt x="1099"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4" name="Google Shape;484;p42"/>
            <p:cNvSpPr/>
            <p:nvPr/>
          </p:nvSpPr>
          <p:spPr>
            <a:xfrm>
              <a:off x="4874446" y="2471411"/>
              <a:ext cx="119203" cy="83699"/>
            </a:xfrm>
            <a:custGeom>
              <a:rect b="b" l="l" r="r" t="t"/>
              <a:pathLst>
                <a:path extrusionOk="0" h="2315" w="3297">
                  <a:moveTo>
                    <a:pt x="1649" y="0"/>
                  </a:moveTo>
                  <a:lnTo>
                    <a:pt x="1249" y="980"/>
                  </a:lnTo>
                  <a:cubicBezTo>
                    <a:pt x="1095" y="1027"/>
                    <a:pt x="953" y="1097"/>
                    <a:pt x="827" y="1188"/>
                  </a:cubicBezTo>
                  <a:lnTo>
                    <a:pt x="0" y="844"/>
                  </a:lnTo>
                  <a:lnTo>
                    <a:pt x="377" y="1743"/>
                  </a:lnTo>
                  <a:cubicBezTo>
                    <a:pt x="300" y="1918"/>
                    <a:pt x="253" y="2110"/>
                    <a:pt x="253" y="2314"/>
                  </a:cubicBezTo>
                  <a:lnTo>
                    <a:pt x="961" y="2314"/>
                  </a:lnTo>
                  <a:cubicBezTo>
                    <a:pt x="961" y="1935"/>
                    <a:pt x="1268" y="1630"/>
                    <a:pt x="1645" y="1630"/>
                  </a:cubicBezTo>
                  <a:cubicBezTo>
                    <a:pt x="2027" y="1630"/>
                    <a:pt x="2332" y="1935"/>
                    <a:pt x="2332" y="2314"/>
                  </a:cubicBezTo>
                  <a:lnTo>
                    <a:pt x="3040" y="2314"/>
                  </a:lnTo>
                  <a:cubicBezTo>
                    <a:pt x="3040" y="2110"/>
                    <a:pt x="2995" y="1916"/>
                    <a:pt x="2915" y="1743"/>
                  </a:cubicBezTo>
                  <a:lnTo>
                    <a:pt x="3297" y="844"/>
                  </a:lnTo>
                  <a:lnTo>
                    <a:pt x="2470" y="1188"/>
                  </a:lnTo>
                  <a:cubicBezTo>
                    <a:pt x="2344" y="1097"/>
                    <a:pt x="2204" y="1027"/>
                    <a:pt x="2050" y="980"/>
                  </a:cubicBezTo>
                  <a:lnTo>
                    <a:pt x="1649"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5" name="Google Shape;485;p42"/>
            <p:cNvSpPr/>
            <p:nvPr/>
          </p:nvSpPr>
          <p:spPr>
            <a:xfrm>
              <a:off x="5110068" y="2588336"/>
              <a:ext cx="18945" cy="36444"/>
            </a:xfrm>
            <a:custGeom>
              <a:rect b="b" l="l" r="r" t="t"/>
              <a:pathLst>
                <a:path extrusionOk="0" h="1008" w="524">
                  <a:moveTo>
                    <a:pt x="0" y="0"/>
                  </a:moveTo>
                  <a:lnTo>
                    <a:pt x="0" y="1008"/>
                  </a:lnTo>
                  <a:lnTo>
                    <a:pt x="523" y="1008"/>
                  </a:lnTo>
                  <a:lnTo>
                    <a:pt x="523"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6" name="Google Shape;486;p42"/>
            <p:cNvSpPr/>
            <p:nvPr/>
          </p:nvSpPr>
          <p:spPr>
            <a:xfrm>
              <a:off x="5110068" y="2656452"/>
              <a:ext cx="18945" cy="36553"/>
            </a:xfrm>
            <a:custGeom>
              <a:rect b="b" l="l" r="r" t="t"/>
              <a:pathLst>
                <a:path extrusionOk="0" h="1011" w="524">
                  <a:moveTo>
                    <a:pt x="0" y="1"/>
                  </a:moveTo>
                  <a:lnTo>
                    <a:pt x="0" y="1010"/>
                  </a:lnTo>
                  <a:lnTo>
                    <a:pt x="523" y="1010"/>
                  </a:lnTo>
                  <a:lnTo>
                    <a:pt x="523"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7" name="Google Shape;487;p42"/>
            <p:cNvSpPr/>
            <p:nvPr/>
          </p:nvSpPr>
          <p:spPr>
            <a:xfrm>
              <a:off x="5110068" y="2723049"/>
              <a:ext cx="18945" cy="36517"/>
            </a:xfrm>
            <a:custGeom>
              <a:rect b="b" l="l" r="r" t="t"/>
              <a:pathLst>
                <a:path extrusionOk="0" h="1010" w="524">
                  <a:moveTo>
                    <a:pt x="0" y="0"/>
                  </a:moveTo>
                  <a:lnTo>
                    <a:pt x="0" y="1010"/>
                  </a:lnTo>
                  <a:lnTo>
                    <a:pt x="523" y="1010"/>
                  </a:lnTo>
                  <a:lnTo>
                    <a:pt x="523"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8" name="Google Shape;488;p42"/>
            <p:cNvSpPr/>
            <p:nvPr/>
          </p:nvSpPr>
          <p:spPr>
            <a:xfrm>
              <a:off x="5069538" y="2588336"/>
              <a:ext cx="18981" cy="36444"/>
            </a:xfrm>
            <a:custGeom>
              <a:rect b="b" l="l" r="r" t="t"/>
              <a:pathLst>
                <a:path extrusionOk="0" h="1008" w="525">
                  <a:moveTo>
                    <a:pt x="1" y="0"/>
                  </a:moveTo>
                  <a:lnTo>
                    <a:pt x="1" y="1008"/>
                  </a:lnTo>
                  <a:lnTo>
                    <a:pt x="524" y="1008"/>
                  </a:lnTo>
                  <a:lnTo>
                    <a:pt x="524"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9" name="Google Shape;489;p42"/>
            <p:cNvSpPr/>
            <p:nvPr/>
          </p:nvSpPr>
          <p:spPr>
            <a:xfrm>
              <a:off x="5069538" y="2656452"/>
              <a:ext cx="18981" cy="36553"/>
            </a:xfrm>
            <a:custGeom>
              <a:rect b="b" l="l" r="r" t="t"/>
              <a:pathLst>
                <a:path extrusionOk="0" h="1011" w="525">
                  <a:moveTo>
                    <a:pt x="1" y="1"/>
                  </a:moveTo>
                  <a:lnTo>
                    <a:pt x="1" y="1010"/>
                  </a:lnTo>
                  <a:lnTo>
                    <a:pt x="524" y="1010"/>
                  </a:lnTo>
                  <a:lnTo>
                    <a:pt x="524"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0" name="Google Shape;490;p42"/>
            <p:cNvSpPr/>
            <p:nvPr/>
          </p:nvSpPr>
          <p:spPr>
            <a:xfrm>
              <a:off x="5069538" y="2723049"/>
              <a:ext cx="18981" cy="36517"/>
            </a:xfrm>
            <a:custGeom>
              <a:rect b="b" l="l" r="r" t="t"/>
              <a:pathLst>
                <a:path extrusionOk="0" h="1010" w="525">
                  <a:moveTo>
                    <a:pt x="1" y="0"/>
                  </a:moveTo>
                  <a:lnTo>
                    <a:pt x="1" y="1010"/>
                  </a:lnTo>
                  <a:lnTo>
                    <a:pt x="524" y="1010"/>
                  </a:lnTo>
                  <a:lnTo>
                    <a:pt x="524"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1" name="Google Shape;491;p42"/>
            <p:cNvSpPr/>
            <p:nvPr/>
          </p:nvSpPr>
          <p:spPr>
            <a:xfrm>
              <a:off x="4785360" y="2588336"/>
              <a:ext cx="18873" cy="36444"/>
            </a:xfrm>
            <a:custGeom>
              <a:rect b="b" l="l" r="r" t="t"/>
              <a:pathLst>
                <a:path extrusionOk="0" h="1008" w="522">
                  <a:moveTo>
                    <a:pt x="0" y="0"/>
                  </a:moveTo>
                  <a:lnTo>
                    <a:pt x="0" y="1008"/>
                  </a:lnTo>
                  <a:lnTo>
                    <a:pt x="521" y="1008"/>
                  </a:lnTo>
                  <a:lnTo>
                    <a:pt x="521"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2" name="Google Shape;492;p42"/>
            <p:cNvSpPr/>
            <p:nvPr/>
          </p:nvSpPr>
          <p:spPr>
            <a:xfrm>
              <a:off x="4785360" y="2656452"/>
              <a:ext cx="18873" cy="36553"/>
            </a:xfrm>
            <a:custGeom>
              <a:rect b="b" l="l" r="r" t="t"/>
              <a:pathLst>
                <a:path extrusionOk="0" h="1011" w="522">
                  <a:moveTo>
                    <a:pt x="0" y="1"/>
                  </a:moveTo>
                  <a:lnTo>
                    <a:pt x="0" y="1010"/>
                  </a:lnTo>
                  <a:lnTo>
                    <a:pt x="521" y="1010"/>
                  </a:lnTo>
                  <a:lnTo>
                    <a:pt x="521"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3" name="Google Shape;493;p42"/>
            <p:cNvSpPr/>
            <p:nvPr/>
          </p:nvSpPr>
          <p:spPr>
            <a:xfrm>
              <a:off x="4785360" y="2723049"/>
              <a:ext cx="18873" cy="36517"/>
            </a:xfrm>
            <a:custGeom>
              <a:rect b="b" l="l" r="r" t="t"/>
              <a:pathLst>
                <a:path extrusionOk="0" h="1010" w="522">
                  <a:moveTo>
                    <a:pt x="0" y="0"/>
                  </a:moveTo>
                  <a:lnTo>
                    <a:pt x="0" y="1010"/>
                  </a:lnTo>
                  <a:lnTo>
                    <a:pt x="521" y="1010"/>
                  </a:lnTo>
                  <a:lnTo>
                    <a:pt x="521"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4" name="Google Shape;494;p42"/>
            <p:cNvSpPr/>
            <p:nvPr/>
          </p:nvSpPr>
          <p:spPr>
            <a:xfrm>
              <a:off x="4744903" y="2588336"/>
              <a:ext cx="18909" cy="36444"/>
            </a:xfrm>
            <a:custGeom>
              <a:rect b="b" l="l" r="r" t="t"/>
              <a:pathLst>
                <a:path extrusionOk="0" h="1008" w="523">
                  <a:moveTo>
                    <a:pt x="1" y="0"/>
                  </a:moveTo>
                  <a:lnTo>
                    <a:pt x="1" y="1008"/>
                  </a:lnTo>
                  <a:lnTo>
                    <a:pt x="522" y="1008"/>
                  </a:lnTo>
                  <a:lnTo>
                    <a:pt x="522"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5" name="Google Shape;495;p42"/>
            <p:cNvSpPr/>
            <p:nvPr/>
          </p:nvSpPr>
          <p:spPr>
            <a:xfrm>
              <a:off x="4744903" y="2656452"/>
              <a:ext cx="18909" cy="36553"/>
            </a:xfrm>
            <a:custGeom>
              <a:rect b="b" l="l" r="r" t="t"/>
              <a:pathLst>
                <a:path extrusionOk="0" h="1011" w="523">
                  <a:moveTo>
                    <a:pt x="1" y="1"/>
                  </a:moveTo>
                  <a:lnTo>
                    <a:pt x="1" y="1010"/>
                  </a:lnTo>
                  <a:lnTo>
                    <a:pt x="522" y="1010"/>
                  </a:lnTo>
                  <a:lnTo>
                    <a:pt x="522"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6" name="Google Shape;496;p42"/>
            <p:cNvSpPr/>
            <p:nvPr/>
          </p:nvSpPr>
          <p:spPr>
            <a:xfrm>
              <a:off x="4744903" y="2723049"/>
              <a:ext cx="18909" cy="36517"/>
            </a:xfrm>
            <a:custGeom>
              <a:rect b="b" l="l" r="r" t="t"/>
              <a:pathLst>
                <a:path extrusionOk="0" h="1010" w="523">
                  <a:moveTo>
                    <a:pt x="1" y="0"/>
                  </a:moveTo>
                  <a:lnTo>
                    <a:pt x="1" y="1010"/>
                  </a:lnTo>
                  <a:lnTo>
                    <a:pt x="522" y="1010"/>
                  </a:lnTo>
                  <a:lnTo>
                    <a:pt x="522"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7" name="Google Shape;497;p42"/>
            <p:cNvSpPr/>
            <p:nvPr/>
          </p:nvSpPr>
          <p:spPr>
            <a:xfrm>
              <a:off x="4717786" y="2549795"/>
              <a:ext cx="113599" cy="357211"/>
            </a:xfrm>
            <a:custGeom>
              <a:rect b="b" l="l" r="r" t="t"/>
              <a:pathLst>
                <a:path extrusionOk="0" h="9880" w="3142">
                  <a:moveTo>
                    <a:pt x="2285" y="1"/>
                  </a:moveTo>
                  <a:lnTo>
                    <a:pt x="2285" y="9024"/>
                  </a:lnTo>
                  <a:lnTo>
                    <a:pt x="0" y="9024"/>
                  </a:lnTo>
                  <a:lnTo>
                    <a:pt x="0" y="9880"/>
                  </a:lnTo>
                  <a:lnTo>
                    <a:pt x="3141" y="9880"/>
                  </a:lnTo>
                  <a:lnTo>
                    <a:pt x="3141" y="1"/>
                  </a:lnTo>
                  <a:close/>
                </a:path>
              </a:pathLst>
            </a:custGeom>
            <a:solidFill>
              <a:srgbClr val="000000">
                <a:alpha val="1372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8" name="Google Shape;498;p42"/>
            <p:cNvSpPr/>
            <p:nvPr/>
          </p:nvSpPr>
          <p:spPr>
            <a:xfrm>
              <a:off x="4867613" y="2464794"/>
              <a:ext cx="133412" cy="169133"/>
            </a:xfrm>
            <a:custGeom>
              <a:rect b="b" l="l" r="r" t="t"/>
              <a:pathLst>
                <a:path extrusionOk="0" h="4678" w="3690">
                  <a:moveTo>
                    <a:pt x="1840" y="671"/>
                  </a:moveTo>
                  <a:lnTo>
                    <a:pt x="2072" y="1233"/>
                  </a:lnTo>
                  <a:cubicBezTo>
                    <a:pt x="2093" y="1284"/>
                    <a:pt x="2136" y="1323"/>
                    <a:pt x="2190" y="1340"/>
                  </a:cubicBezTo>
                  <a:cubicBezTo>
                    <a:pt x="2321" y="1379"/>
                    <a:pt x="2443" y="1439"/>
                    <a:pt x="2554" y="1523"/>
                  </a:cubicBezTo>
                  <a:cubicBezTo>
                    <a:pt x="2587" y="1547"/>
                    <a:pt x="2626" y="1559"/>
                    <a:pt x="2664" y="1559"/>
                  </a:cubicBezTo>
                  <a:cubicBezTo>
                    <a:pt x="2688" y="1559"/>
                    <a:pt x="2712" y="1554"/>
                    <a:pt x="2735" y="1544"/>
                  </a:cubicBezTo>
                  <a:lnTo>
                    <a:pt x="3143" y="1371"/>
                  </a:lnTo>
                  <a:lnTo>
                    <a:pt x="3143" y="1371"/>
                  </a:lnTo>
                  <a:lnTo>
                    <a:pt x="2941" y="1856"/>
                  </a:lnTo>
                  <a:cubicBezTo>
                    <a:pt x="2922" y="1902"/>
                    <a:pt x="2922" y="1955"/>
                    <a:pt x="2943" y="2003"/>
                  </a:cubicBezTo>
                  <a:cubicBezTo>
                    <a:pt x="2990" y="2105"/>
                    <a:pt x="3019" y="2208"/>
                    <a:pt x="3036" y="2315"/>
                  </a:cubicBezTo>
                  <a:lnTo>
                    <a:pt x="2694" y="2315"/>
                  </a:lnTo>
                  <a:cubicBezTo>
                    <a:pt x="2608" y="1924"/>
                    <a:pt x="2258" y="1630"/>
                    <a:pt x="1842" y="1630"/>
                  </a:cubicBezTo>
                  <a:cubicBezTo>
                    <a:pt x="1426" y="1630"/>
                    <a:pt x="1076" y="1924"/>
                    <a:pt x="992" y="2315"/>
                  </a:cubicBezTo>
                  <a:lnTo>
                    <a:pt x="644" y="2315"/>
                  </a:lnTo>
                  <a:cubicBezTo>
                    <a:pt x="662" y="2208"/>
                    <a:pt x="693" y="2105"/>
                    <a:pt x="738" y="2003"/>
                  </a:cubicBezTo>
                  <a:cubicBezTo>
                    <a:pt x="759" y="1959"/>
                    <a:pt x="759" y="1904"/>
                    <a:pt x="740" y="1856"/>
                  </a:cubicBezTo>
                  <a:lnTo>
                    <a:pt x="537" y="1371"/>
                  </a:lnTo>
                  <a:lnTo>
                    <a:pt x="946" y="1544"/>
                  </a:lnTo>
                  <a:cubicBezTo>
                    <a:pt x="969" y="1554"/>
                    <a:pt x="993" y="1559"/>
                    <a:pt x="1018" y="1559"/>
                  </a:cubicBezTo>
                  <a:cubicBezTo>
                    <a:pt x="1056" y="1559"/>
                    <a:pt x="1094" y="1547"/>
                    <a:pt x="1125" y="1523"/>
                  </a:cubicBezTo>
                  <a:cubicBezTo>
                    <a:pt x="1237" y="1443"/>
                    <a:pt x="1360" y="1381"/>
                    <a:pt x="1490" y="1340"/>
                  </a:cubicBezTo>
                  <a:cubicBezTo>
                    <a:pt x="1543" y="1323"/>
                    <a:pt x="1587" y="1284"/>
                    <a:pt x="1609" y="1233"/>
                  </a:cubicBezTo>
                  <a:lnTo>
                    <a:pt x="1840" y="671"/>
                  </a:lnTo>
                  <a:close/>
                  <a:moveTo>
                    <a:pt x="1838" y="1996"/>
                  </a:moveTo>
                  <a:cubicBezTo>
                    <a:pt x="2070" y="1996"/>
                    <a:pt x="2264" y="2155"/>
                    <a:pt x="2321" y="2369"/>
                  </a:cubicBezTo>
                  <a:cubicBezTo>
                    <a:pt x="2173" y="2303"/>
                    <a:pt x="2009" y="2266"/>
                    <a:pt x="1838" y="2266"/>
                  </a:cubicBezTo>
                  <a:cubicBezTo>
                    <a:pt x="1665" y="2266"/>
                    <a:pt x="1502" y="2303"/>
                    <a:pt x="1354" y="2369"/>
                  </a:cubicBezTo>
                  <a:cubicBezTo>
                    <a:pt x="1412" y="2155"/>
                    <a:pt x="1607" y="1996"/>
                    <a:pt x="1838" y="1996"/>
                  </a:cubicBezTo>
                  <a:close/>
                  <a:moveTo>
                    <a:pt x="1838" y="2635"/>
                  </a:moveTo>
                  <a:cubicBezTo>
                    <a:pt x="2299" y="2635"/>
                    <a:pt x="2675" y="3011"/>
                    <a:pt x="2675" y="3472"/>
                  </a:cubicBezTo>
                  <a:cubicBezTo>
                    <a:pt x="2675" y="3935"/>
                    <a:pt x="2299" y="4308"/>
                    <a:pt x="1838" y="4308"/>
                  </a:cubicBezTo>
                  <a:cubicBezTo>
                    <a:pt x="1375" y="4308"/>
                    <a:pt x="1002" y="3935"/>
                    <a:pt x="1002" y="3472"/>
                  </a:cubicBezTo>
                  <a:cubicBezTo>
                    <a:pt x="1002" y="3011"/>
                    <a:pt x="1375" y="2635"/>
                    <a:pt x="1838" y="2635"/>
                  </a:cubicBezTo>
                  <a:close/>
                  <a:moveTo>
                    <a:pt x="1846" y="0"/>
                  </a:moveTo>
                  <a:cubicBezTo>
                    <a:pt x="1772" y="0"/>
                    <a:pt x="1702" y="47"/>
                    <a:pt x="1675" y="115"/>
                  </a:cubicBezTo>
                  <a:lnTo>
                    <a:pt x="1305" y="1017"/>
                  </a:lnTo>
                  <a:cubicBezTo>
                    <a:pt x="1200" y="1056"/>
                    <a:pt x="1099" y="1105"/>
                    <a:pt x="1004" y="1165"/>
                  </a:cubicBezTo>
                  <a:lnTo>
                    <a:pt x="271" y="860"/>
                  </a:lnTo>
                  <a:cubicBezTo>
                    <a:pt x="248" y="850"/>
                    <a:pt x="224" y="845"/>
                    <a:pt x="199" y="845"/>
                  </a:cubicBezTo>
                  <a:cubicBezTo>
                    <a:pt x="151" y="845"/>
                    <a:pt x="103" y="864"/>
                    <a:pt x="69" y="899"/>
                  </a:cubicBezTo>
                  <a:cubicBezTo>
                    <a:pt x="14" y="951"/>
                    <a:pt x="1" y="1031"/>
                    <a:pt x="30" y="1099"/>
                  </a:cubicBezTo>
                  <a:lnTo>
                    <a:pt x="368" y="1926"/>
                  </a:lnTo>
                  <a:cubicBezTo>
                    <a:pt x="296" y="2108"/>
                    <a:pt x="261" y="2301"/>
                    <a:pt x="261" y="2497"/>
                  </a:cubicBezTo>
                  <a:cubicBezTo>
                    <a:pt x="261" y="2600"/>
                    <a:pt x="343" y="2682"/>
                    <a:pt x="446" y="2682"/>
                  </a:cubicBezTo>
                  <a:lnTo>
                    <a:pt x="928" y="2682"/>
                  </a:lnTo>
                  <a:cubicBezTo>
                    <a:pt x="743" y="2894"/>
                    <a:pt x="635" y="3170"/>
                    <a:pt x="635" y="3472"/>
                  </a:cubicBezTo>
                  <a:cubicBezTo>
                    <a:pt x="635" y="4139"/>
                    <a:pt x="1177" y="4677"/>
                    <a:pt x="1840" y="4677"/>
                  </a:cubicBezTo>
                  <a:cubicBezTo>
                    <a:pt x="2507" y="4677"/>
                    <a:pt x="3046" y="4135"/>
                    <a:pt x="3046" y="3472"/>
                  </a:cubicBezTo>
                  <a:cubicBezTo>
                    <a:pt x="3046" y="3170"/>
                    <a:pt x="2935" y="2894"/>
                    <a:pt x="2752" y="2682"/>
                  </a:cubicBezTo>
                  <a:lnTo>
                    <a:pt x="3237" y="2682"/>
                  </a:lnTo>
                  <a:cubicBezTo>
                    <a:pt x="3338" y="2682"/>
                    <a:pt x="3421" y="2600"/>
                    <a:pt x="3421" y="2497"/>
                  </a:cubicBezTo>
                  <a:cubicBezTo>
                    <a:pt x="3421" y="2301"/>
                    <a:pt x="3384" y="2108"/>
                    <a:pt x="3314" y="1926"/>
                  </a:cubicBezTo>
                  <a:lnTo>
                    <a:pt x="3661" y="1099"/>
                  </a:lnTo>
                  <a:cubicBezTo>
                    <a:pt x="3690" y="1031"/>
                    <a:pt x="3674" y="951"/>
                    <a:pt x="3622" y="899"/>
                  </a:cubicBezTo>
                  <a:cubicBezTo>
                    <a:pt x="3587" y="863"/>
                    <a:pt x="3541" y="844"/>
                    <a:pt x="3494" y="844"/>
                  </a:cubicBezTo>
                  <a:cubicBezTo>
                    <a:pt x="3469" y="844"/>
                    <a:pt x="3445" y="849"/>
                    <a:pt x="3421" y="860"/>
                  </a:cubicBezTo>
                  <a:lnTo>
                    <a:pt x="2686" y="1165"/>
                  </a:lnTo>
                  <a:cubicBezTo>
                    <a:pt x="2591" y="1105"/>
                    <a:pt x="2490" y="1056"/>
                    <a:pt x="2385" y="1017"/>
                  </a:cubicBezTo>
                  <a:lnTo>
                    <a:pt x="2015" y="115"/>
                  </a:lnTo>
                  <a:cubicBezTo>
                    <a:pt x="1986" y="45"/>
                    <a:pt x="1918" y="0"/>
                    <a:pt x="184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9" name="Google Shape;499;p42"/>
            <p:cNvSpPr/>
            <p:nvPr/>
          </p:nvSpPr>
          <p:spPr>
            <a:xfrm>
              <a:off x="4711098" y="2543106"/>
              <a:ext cx="450057" cy="370516"/>
            </a:xfrm>
            <a:custGeom>
              <a:rect b="b" l="l" r="r" t="t"/>
              <a:pathLst>
                <a:path extrusionOk="0" h="10248" w="12448">
                  <a:moveTo>
                    <a:pt x="8937" y="9003"/>
                  </a:moveTo>
                  <a:lnTo>
                    <a:pt x="8937" y="9878"/>
                  </a:lnTo>
                  <a:lnTo>
                    <a:pt x="3511" y="9878"/>
                  </a:lnTo>
                  <a:lnTo>
                    <a:pt x="3511" y="9003"/>
                  </a:lnTo>
                  <a:close/>
                  <a:moveTo>
                    <a:pt x="12078" y="372"/>
                  </a:moveTo>
                  <a:lnTo>
                    <a:pt x="12078" y="9880"/>
                  </a:lnTo>
                  <a:lnTo>
                    <a:pt x="9306" y="9880"/>
                  </a:lnTo>
                  <a:lnTo>
                    <a:pt x="9306" y="8820"/>
                  </a:lnTo>
                  <a:lnTo>
                    <a:pt x="9306" y="372"/>
                  </a:lnTo>
                  <a:close/>
                  <a:moveTo>
                    <a:pt x="185" y="1"/>
                  </a:moveTo>
                  <a:cubicBezTo>
                    <a:pt x="82" y="1"/>
                    <a:pt x="0" y="84"/>
                    <a:pt x="0" y="186"/>
                  </a:cubicBezTo>
                  <a:lnTo>
                    <a:pt x="0" y="825"/>
                  </a:lnTo>
                  <a:cubicBezTo>
                    <a:pt x="0" y="927"/>
                    <a:pt x="82" y="1010"/>
                    <a:pt x="185" y="1010"/>
                  </a:cubicBezTo>
                  <a:cubicBezTo>
                    <a:pt x="286" y="1010"/>
                    <a:pt x="370" y="927"/>
                    <a:pt x="370" y="825"/>
                  </a:cubicBezTo>
                  <a:lnTo>
                    <a:pt x="370" y="370"/>
                  </a:lnTo>
                  <a:lnTo>
                    <a:pt x="3141" y="370"/>
                  </a:lnTo>
                  <a:lnTo>
                    <a:pt x="3141" y="8818"/>
                  </a:lnTo>
                  <a:lnTo>
                    <a:pt x="3141" y="9878"/>
                  </a:lnTo>
                  <a:lnTo>
                    <a:pt x="370" y="9878"/>
                  </a:lnTo>
                  <a:lnTo>
                    <a:pt x="370" y="1753"/>
                  </a:lnTo>
                  <a:cubicBezTo>
                    <a:pt x="370" y="1652"/>
                    <a:pt x="286" y="1568"/>
                    <a:pt x="185" y="1568"/>
                  </a:cubicBezTo>
                  <a:cubicBezTo>
                    <a:pt x="82" y="1568"/>
                    <a:pt x="0" y="1652"/>
                    <a:pt x="0" y="1753"/>
                  </a:cubicBezTo>
                  <a:lnTo>
                    <a:pt x="0" y="10063"/>
                  </a:lnTo>
                  <a:cubicBezTo>
                    <a:pt x="0" y="10164"/>
                    <a:pt x="82" y="10248"/>
                    <a:pt x="185" y="10248"/>
                  </a:cubicBezTo>
                  <a:lnTo>
                    <a:pt x="12260" y="10248"/>
                  </a:lnTo>
                  <a:cubicBezTo>
                    <a:pt x="12363" y="10248"/>
                    <a:pt x="12447" y="10164"/>
                    <a:pt x="12447" y="10063"/>
                  </a:cubicBezTo>
                  <a:lnTo>
                    <a:pt x="12447" y="186"/>
                  </a:lnTo>
                  <a:cubicBezTo>
                    <a:pt x="12447" y="84"/>
                    <a:pt x="12363" y="1"/>
                    <a:pt x="12262" y="1"/>
                  </a:cubicBezTo>
                  <a:lnTo>
                    <a:pt x="9121" y="1"/>
                  </a:lnTo>
                  <a:cubicBezTo>
                    <a:pt x="9018" y="1"/>
                    <a:pt x="8937" y="84"/>
                    <a:pt x="8937" y="186"/>
                  </a:cubicBezTo>
                  <a:lnTo>
                    <a:pt x="8937" y="8634"/>
                  </a:lnTo>
                  <a:lnTo>
                    <a:pt x="7978" y="8634"/>
                  </a:lnTo>
                  <a:lnTo>
                    <a:pt x="7978" y="3494"/>
                  </a:lnTo>
                  <a:cubicBezTo>
                    <a:pt x="7978" y="2972"/>
                    <a:pt x="7552" y="2545"/>
                    <a:pt x="7027" y="2545"/>
                  </a:cubicBezTo>
                  <a:cubicBezTo>
                    <a:pt x="6996" y="2545"/>
                    <a:pt x="6965" y="2550"/>
                    <a:pt x="6936" y="2568"/>
                  </a:cubicBezTo>
                  <a:lnTo>
                    <a:pt x="6165" y="3007"/>
                  </a:lnTo>
                  <a:lnTo>
                    <a:pt x="5393" y="2568"/>
                  </a:lnTo>
                  <a:cubicBezTo>
                    <a:pt x="5368" y="2550"/>
                    <a:pt x="5333" y="2545"/>
                    <a:pt x="5302" y="2545"/>
                  </a:cubicBezTo>
                  <a:cubicBezTo>
                    <a:pt x="4779" y="2545"/>
                    <a:pt x="4351" y="2969"/>
                    <a:pt x="4351" y="3494"/>
                  </a:cubicBezTo>
                  <a:lnTo>
                    <a:pt x="4351" y="4427"/>
                  </a:lnTo>
                  <a:cubicBezTo>
                    <a:pt x="4351" y="4530"/>
                    <a:pt x="4433" y="4612"/>
                    <a:pt x="4536" y="4612"/>
                  </a:cubicBezTo>
                  <a:cubicBezTo>
                    <a:pt x="4639" y="4612"/>
                    <a:pt x="4720" y="4530"/>
                    <a:pt x="4720" y="4427"/>
                  </a:cubicBezTo>
                  <a:lnTo>
                    <a:pt x="4720" y="3494"/>
                  </a:lnTo>
                  <a:cubicBezTo>
                    <a:pt x="4720" y="3190"/>
                    <a:pt x="4956" y="2939"/>
                    <a:pt x="5255" y="2916"/>
                  </a:cubicBezTo>
                  <a:lnTo>
                    <a:pt x="6072" y="3383"/>
                  </a:lnTo>
                  <a:cubicBezTo>
                    <a:pt x="6100" y="3398"/>
                    <a:pt x="6132" y="3406"/>
                    <a:pt x="6164" y="3406"/>
                  </a:cubicBezTo>
                  <a:cubicBezTo>
                    <a:pt x="6196" y="3406"/>
                    <a:pt x="6228" y="3398"/>
                    <a:pt x="6257" y="3383"/>
                  </a:cubicBezTo>
                  <a:lnTo>
                    <a:pt x="7074" y="2916"/>
                  </a:lnTo>
                  <a:cubicBezTo>
                    <a:pt x="7373" y="2939"/>
                    <a:pt x="7608" y="3190"/>
                    <a:pt x="7608" y="3494"/>
                  </a:cubicBezTo>
                  <a:lnTo>
                    <a:pt x="7608" y="8634"/>
                  </a:lnTo>
                  <a:lnTo>
                    <a:pt x="4722" y="8634"/>
                  </a:lnTo>
                  <a:lnTo>
                    <a:pt x="4722" y="5242"/>
                  </a:lnTo>
                  <a:cubicBezTo>
                    <a:pt x="4722" y="5141"/>
                    <a:pt x="4641" y="5057"/>
                    <a:pt x="4538" y="5057"/>
                  </a:cubicBezTo>
                  <a:cubicBezTo>
                    <a:pt x="4436" y="5057"/>
                    <a:pt x="4353" y="5141"/>
                    <a:pt x="4353" y="5242"/>
                  </a:cubicBezTo>
                  <a:lnTo>
                    <a:pt x="4353" y="8634"/>
                  </a:lnTo>
                  <a:lnTo>
                    <a:pt x="3511" y="8634"/>
                  </a:lnTo>
                  <a:lnTo>
                    <a:pt x="3511" y="186"/>
                  </a:lnTo>
                  <a:cubicBezTo>
                    <a:pt x="3511" y="84"/>
                    <a:pt x="3427" y="1"/>
                    <a:pt x="332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0" name="Google Shape;500;p42"/>
            <p:cNvSpPr/>
            <p:nvPr/>
          </p:nvSpPr>
          <p:spPr>
            <a:xfrm>
              <a:off x="5103307" y="2581647"/>
              <a:ext cx="32395" cy="49822"/>
            </a:xfrm>
            <a:custGeom>
              <a:rect b="b" l="l" r="r" t="t"/>
              <a:pathLst>
                <a:path extrusionOk="0" h="1378" w="896">
                  <a:moveTo>
                    <a:pt x="524" y="372"/>
                  </a:moveTo>
                  <a:lnTo>
                    <a:pt x="524" y="1012"/>
                  </a:lnTo>
                  <a:lnTo>
                    <a:pt x="374" y="1012"/>
                  </a:lnTo>
                  <a:lnTo>
                    <a:pt x="374" y="372"/>
                  </a:lnTo>
                  <a:close/>
                  <a:moveTo>
                    <a:pt x="189" y="1"/>
                  </a:moveTo>
                  <a:cubicBezTo>
                    <a:pt x="86" y="1"/>
                    <a:pt x="2" y="82"/>
                    <a:pt x="2" y="185"/>
                  </a:cubicBezTo>
                  <a:lnTo>
                    <a:pt x="2" y="1193"/>
                  </a:lnTo>
                  <a:cubicBezTo>
                    <a:pt x="0" y="1296"/>
                    <a:pt x="86" y="1377"/>
                    <a:pt x="189" y="1377"/>
                  </a:cubicBezTo>
                  <a:lnTo>
                    <a:pt x="710" y="1377"/>
                  </a:lnTo>
                  <a:cubicBezTo>
                    <a:pt x="813" y="1377"/>
                    <a:pt x="895" y="1296"/>
                    <a:pt x="895" y="1193"/>
                  </a:cubicBezTo>
                  <a:lnTo>
                    <a:pt x="895" y="185"/>
                  </a:lnTo>
                  <a:cubicBezTo>
                    <a:pt x="895" y="82"/>
                    <a:pt x="813" y="1"/>
                    <a:pt x="71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1" name="Google Shape;501;p42"/>
            <p:cNvSpPr/>
            <p:nvPr/>
          </p:nvSpPr>
          <p:spPr>
            <a:xfrm>
              <a:off x="5103307" y="2649835"/>
              <a:ext cx="32395" cy="49822"/>
            </a:xfrm>
            <a:custGeom>
              <a:rect b="b" l="l" r="r" t="t"/>
              <a:pathLst>
                <a:path extrusionOk="0" h="1378" w="896">
                  <a:moveTo>
                    <a:pt x="524" y="370"/>
                  </a:moveTo>
                  <a:lnTo>
                    <a:pt x="524" y="1008"/>
                  </a:lnTo>
                  <a:lnTo>
                    <a:pt x="374" y="1008"/>
                  </a:lnTo>
                  <a:lnTo>
                    <a:pt x="374" y="370"/>
                  </a:lnTo>
                  <a:close/>
                  <a:moveTo>
                    <a:pt x="189" y="1"/>
                  </a:moveTo>
                  <a:cubicBezTo>
                    <a:pt x="86" y="1"/>
                    <a:pt x="2" y="83"/>
                    <a:pt x="2" y="186"/>
                  </a:cubicBezTo>
                  <a:lnTo>
                    <a:pt x="2" y="1193"/>
                  </a:lnTo>
                  <a:cubicBezTo>
                    <a:pt x="0" y="1296"/>
                    <a:pt x="86" y="1378"/>
                    <a:pt x="189" y="1378"/>
                  </a:cubicBezTo>
                  <a:lnTo>
                    <a:pt x="710" y="1378"/>
                  </a:lnTo>
                  <a:cubicBezTo>
                    <a:pt x="813" y="1378"/>
                    <a:pt x="895" y="1296"/>
                    <a:pt x="895" y="1193"/>
                  </a:cubicBezTo>
                  <a:lnTo>
                    <a:pt x="895" y="186"/>
                  </a:lnTo>
                  <a:cubicBezTo>
                    <a:pt x="895" y="83"/>
                    <a:pt x="813" y="1"/>
                    <a:pt x="71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2" name="Google Shape;502;p42"/>
            <p:cNvSpPr/>
            <p:nvPr/>
          </p:nvSpPr>
          <p:spPr>
            <a:xfrm>
              <a:off x="5103307" y="2716361"/>
              <a:ext cx="32395" cy="49894"/>
            </a:xfrm>
            <a:custGeom>
              <a:rect b="b" l="l" r="r" t="t"/>
              <a:pathLst>
                <a:path extrusionOk="0" h="1380" w="896">
                  <a:moveTo>
                    <a:pt x="524" y="370"/>
                  </a:moveTo>
                  <a:lnTo>
                    <a:pt x="524" y="1010"/>
                  </a:lnTo>
                  <a:lnTo>
                    <a:pt x="374" y="1010"/>
                  </a:lnTo>
                  <a:lnTo>
                    <a:pt x="374" y="370"/>
                  </a:lnTo>
                  <a:close/>
                  <a:moveTo>
                    <a:pt x="189" y="1"/>
                  </a:moveTo>
                  <a:cubicBezTo>
                    <a:pt x="86" y="1"/>
                    <a:pt x="2" y="82"/>
                    <a:pt x="2" y="185"/>
                  </a:cubicBezTo>
                  <a:lnTo>
                    <a:pt x="2" y="1195"/>
                  </a:lnTo>
                  <a:cubicBezTo>
                    <a:pt x="0" y="1296"/>
                    <a:pt x="86" y="1380"/>
                    <a:pt x="189" y="1380"/>
                  </a:cubicBezTo>
                  <a:lnTo>
                    <a:pt x="710" y="1380"/>
                  </a:lnTo>
                  <a:cubicBezTo>
                    <a:pt x="813" y="1380"/>
                    <a:pt x="895" y="1296"/>
                    <a:pt x="895" y="1195"/>
                  </a:cubicBezTo>
                  <a:lnTo>
                    <a:pt x="895" y="185"/>
                  </a:lnTo>
                  <a:cubicBezTo>
                    <a:pt x="895" y="82"/>
                    <a:pt x="813" y="1"/>
                    <a:pt x="71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3" name="Google Shape;503;p42"/>
            <p:cNvSpPr/>
            <p:nvPr/>
          </p:nvSpPr>
          <p:spPr>
            <a:xfrm>
              <a:off x="5062886" y="2581647"/>
              <a:ext cx="32286" cy="49822"/>
            </a:xfrm>
            <a:custGeom>
              <a:rect b="b" l="l" r="r" t="t"/>
              <a:pathLst>
                <a:path extrusionOk="0" h="1378" w="893">
                  <a:moveTo>
                    <a:pt x="521" y="372"/>
                  </a:moveTo>
                  <a:lnTo>
                    <a:pt x="521" y="1012"/>
                  </a:lnTo>
                  <a:lnTo>
                    <a:pt x="370" y="1012"/>
                  </a:lnTo>
                  <a:lnTo>
                    <a:pt x="370" y="372"/>
                  </a:lnTo>
                  <a:close/>
                  <a:moveTo>
                    <a:pt x="185" y="1"/>
                  </a:moveTo>
                  <a:cubicBezTo>
                    <a:pt x="84" y="1"/>
                    <a:pt x="0" y="82"/>
                    <a:pt x="0" y="185"/>
                  </a:cubicBezTo>
                  <a:lnTo>
                    <a:pt x="0" y="1193"/>
                  </a:lnTo>
                  <a:cubicBezTo>
                    <a:pt x="0" y="1296"/>
                    <a:pt x="84" y="1377"/>
                    <a:pt x="185" y="1377"/>
                  </a:cubicBezTo>
                  <a:lnTo>
                    <a:pt x="708" y="1377"/>
                  </a:lnTo>
                  <a:cubicBezTo>
                    <a:pt x="811" y="1377"/>
                    <a:pt x="893" y="1296"/>
                    <a:pt x="893" y="1193"/>
                  </a:cubicBezTo>
                  <a:lnTo>
                    <a:pt x="893" y="185"/>
                  </a:lnTo>
                  <a:cubicBezTo>
                    <a:pt x="893" y="82"/>
                    <a:pt x="811" y="1"/>
                    <a:pt x="70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4" name="Google Shape;504;p42"/>
            <p:cNvSpPr/>
            <p:nvPr/>
          </p:nvSpPr>
          <p:spPr>
            <a:xfrm>
              <a:off x="5062886" y="2649835"/>
              <a:ext cx="32286" cy="49822"/>
            </a:xfrm>
            <a:custGeom>
              <a:rect b="b" l="l" r="r" t="t"/>
              <a:pathLst>
                <a:path extrusionOk="0" h="1378" w="893">
                  <a:moveTo>
                    <a:pt x="521" y="370"/>
                  </a:moveTo>
                  <a:lnTo>
                    <a:pt x="521" y="1008"/>
                  </a:lnTo>
                  <a:lnTo>
                    <a:pt x="370" y="1008"/>
                  </a:lnTo>
                  <a:lnTo>
                    <a:pt x="370" y="370"/>
                  </a:lnTo>
                  <a:close/>
                  <a:moveTo>
                    <a:pt x="185" y="1"/>
                  </a:moveTo>
                  <a:cubicBezTo>
                    <a:pt x="84" y="1"/>
                    <a:pt x="0" y="83"/>
                    <a:pt x="0" y="186"/>
                  </a:cubicBezTo>
                  <a:lnTo>
                    <a:pt x="0" y="1193"/>
                  </a:lnTo>
                  <a:cubicBezTo>
                    <a:pt x="0" y="1296"/>
                    <a:pt x="84" y="1378"/>
                    <a:pt x="185" y="1378"/>
                  </a:cubicBezTo>
                  <a:lnTo>
                    <a:pt x="708" y="1378"/>
                  </a:lnTo>
                  <a:cubicBezTo>
                    <a:pt x="811" y="1378"/>
                    <a:pt x="893" y="1296"/>
                    <a:pt x="893" y="1193"/>
                  </a:cubicBezTo>
                  <a:lnTo>
                    <a:pt x="893" y="186"/>
                  </a:lnTo>
                  <a:cubicBezTo>
                    <a:pt x="893" y="83"/>
                    <a:pt x="811" y="1"/>
                    <a:pt x="70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5" name="Google Shape;505;p42"/>
            <p:cNvSpPr/>
            <p:nvPr/>
          </p:nvSpPr>
          <p:spPr>
            <a:xfrm>
              <a:off x="5062886" y="2716361"/>
              <a:ext cx="32286" cy="49894"/>
            </a:xfrm>
            <a:custGeom>
              <a:rect b="b" l="l" r="r" t="t"/>
              <a:pathLst>
                <a:path extrusionOk="0" h="1380" w="893">
                  <a:moveTo>
                    <a:pt x="521" y="370"/>
                  </a:moveTo>
                  <a:lnTo>
                    <a:pt x="521" y="1010"/>
                  </a:lnTo>
                  <a:lnTo>
                    <a:pt x="370" y="1010"/>
                  </a:lnTo>
                  <a:lnTo>
                    <a:pt x="370" y="370"/>
                  </a:lnTo>
                  <a:close/>
                  <a:moveTo>
                    <a:pt x="185" y="1"/>
                  </a:moveTo>
                  <a:cubicBezTo>
                    <a:pt x="84" y="1"/>
                    <a:pt x="0" y="82"/>
                    <a:pt x="0" y="185"/>
                  </a:cubicBezTo>
                  <a:lnTo>
                    <a:pt x="0" y="1195"/>
                  </a:lnTo>
                  <a:cubicBezTo>
                    <a:pt x="0" y="1296"/>
                    <a:pt x="84" y="1380"/>
                    <a:pt x="185" y="1380"/>
                  </a:cubicBezTo>
                  <a:lnTo>
                    <a:pt x="708" y="1380"/>
                  </a:lnTo>
                  <a:cubicBezTo>
                    <a:pt x="811" y="1380"/>
                    <a:pt x="893" y="1296"/>
                    <a:pt x="893" y="1195"/>
                  </a:cubicBezTo>
                  <a:lnTo>
                    <a:pt x="893" y="185"/>
                  </a:lnTo>
                  <a:cubicBezTo>
                    <a:pt x="893" y="82"/>
                    <a:pt x="811" y="1"/>
                    <a:pt x="70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6" name="Google Shape;506;p42"/>
            <p:cNvSpPr/>
            <p:nvPr/>
          </p:nvSpPr>
          <p:spPr>
            <a:xfrm>
              <a:off x="4778671" y="2581647"/>
              <a:ext cx="32323" cy="49822"/>
            </a:xfrm>
            <a:custGeom>
              <a:rect b="b" l="l" r="r" t="t"/>
              <a:pathLst>
                <a:path extrusionOk="0" h="1378" w="894">
                  <a:moveTo>
                    <a:pt x="520" y="372"/>
                  </a:moveTo>
                  <a:lnTo>
                    <a:pt x="520" y="1012"/>
                  </a:lnTo>
                  <a:lnTo>
                    <a:pt x="370" y="1012"/>
                  </a:lnTo>
                  <a:lnTo>
                    <a:pt x="370" y="372"/>
                  </a:lnTo>
                  <a:close/>
                  <a:moveTo>
                    <a:pt x="185" y="1"/>
                  </a:moveTo>
                  <a:cubicBezTo>
                    <a:pt x="82" y="1"/>
                    <a:pt x="0" y="82"/>
                    <a:pt x="0" y="185"/>
                  </a:cubicBezTo>
                  <a:lnTo>
                    <a:pt x="0" y="1193"/>
                  </a:lnTo>
                  <a:cubicBezTo>
                    <a:pt x="0" y="1296"/>
                    <a:pt x="82" y="1377"/>
                    <a:pt x="185" y="1377"/>
                  </a:cubicBezTo>
                  <a:lnTo>
                    <a:pt x="708" y="1377"/>
                  </a:lnTo>
                  <a:cubicBezTo>
                    <a:pt x="809" y="1377"/>
                    <a:pt x="893" y="1296"/>
                    <a:pt x="893" y="1193"/>
                  </a:cubicBezTo>
                  <a:lnTo>
                    <a:pt x="893" y="185"/>
                  </a:lnTo>
                  <a:cubicBezTo>
                    <a:pt x="893" y="82"/>
                    <a:pt x="809" y="1"/>
                    <a:pt x="70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7" name="Google Shape;507;p42"/>
            <p:cNvSpPr/>
            <p:nvPr/>
          </p:nvSpPr>
          <p:spPr>
            <a:xfrm>
              <a:off x="4778671" y="2649835"/>
              <a:ext cx="32323" cy="49822"/>
            </a:xfrm>
            <a:custGeom>
              <a:rect b="b" l="l" r="r" t="t"/>
              <a:pathLst>
                <a:path extrusionOk="0" h="1378" w="894">
                  <a:moveTo>
                    <a:pt x="520" y="370"/>
                  </a:moveTo>
                  <a:lnTo>
                    <a:pt x="520" y="1008"/>
                  </a:lnTo>
                  <a:lnTo>
                    <a:pt x="370" y="1008"/>
                  </a:lnTo>
                  <a:lnTo>
                    <a:pt x="370" y="370"/>
                  </a:lnTo>
                  <a:close/>
                  <a:moveTo>
                    <a:pt x="185" y="1"/>
                  </a:moveTo>
                  <a:cubicBezTo>
                    <a:pt x="82" y="1"/>
                    <a:pt x="0" y="83"/>
                    <a:pt x="0" y="186"/>
                  </a:cubicBezTo>
                  <a:lnTo>
                    <a:pt x="0" y="1193"/>
                  </a:lnTo>
                  <a:cubicBezTo>
                    <a:pt x="0" y="1296"/>
                    <a:pt x="82" y="1378"/>
                    <a:pt x="185" y="1378"/>
                  </a:cubicBezTo>
                  <a:lnTo>
                    <a:pt x="708" y="1378"/>
                  </a:lnTo>
                  <a:cubicBezTo>
                    <a:pt x="809" y="1378"/>
                    <a:pt x="893" y="1296"/>
                    <a:pt x="893" y="1193"/>
                  </a:cubicBezTo>
                  <a:lnTo>
                    <a:pt x="893" y="186"/>
                  </a:lnTo>
                  <a:cubicBezTo>
                    <a:pt x="893" y="83"/>
                    <a:pt x="809" y="1"/>
                    <a:pt x="70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8" name="Google Shape;508;p42"/>
            <p:cNvSpPr/>
            <p:nvPr/>
          </p:nvSpPr>
          <p:spPr>
            <a:xfrm>
              <a:off x="4778671" y="2716361"/>
              <a:ext cx="32323" cy="49894"/>
            </a:xfrm>
            <a:custGeom>
              <a:rect b="b" l="l" r="r" t="t"/>
              <a:pathLst>
                <a:path extrusionOk="0" h="1380" w="894">
                  <a:moveTo>
                    <a:pt x="520" y="370"/>
                  </a:moveTo>
                  <a:lnTo>
                    <a:pt x="520" y="1010"/>
                  </a:lnTo>
                  <a:lnTo>
                    <a:pt x="370" y="1010"/>
                  </a:lnTo>
                  <a:lnTo>
                    <a:pt x="370" y="370"/>
                  </a:lnTo>
                  <a:close/>
                  <a:moveTo>
                    <a:pt x="185" y="1"/>
                  </a:moveTo>
                  <a:cubicBezTo>
                    <a:pt x="82" y="1"/>
                    <a:pt x="0" y="82"/>
                    <a:pt x="0" y="185"/>
                  </a:cubicBezTo>
                  <a:lnTo>
                    <a:pt x="0" y="1195"/>
                  </a:lnTo>
                  <a:cubicBezTo>
                    <a:pt x="0" y="1296"/>
                    <a:pt x="82" y="1380"/>
                    <a:pt x="185" y="1380"/>
                  </a:cubicBezTo>
                  <a:lnTo>
                    <a:pt x="708" y="1380"/>
                  </a:lnTo>
                  <a:cubicBezTo>
                    <a:pt x="809" y="1380"/>
                    <a:pt x="893" y="1296"/>
                    <a:pt x="893" y="1195"/>
                  </a:cubicBezTo>
                  <a:lnTo>
                    <a:pt x="893" y="185"/>
                  </a:lnTo>
                  <a:cubicBezTo>
                    <a:pt x="893" y="82"/>
                    <a:pt x="809" y="1"/>
                    <a:pt x="70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9" name="Google Shape;509;p42"/>
            <p:cNvSpPr/>
            <p:nvPr/>
          </p:nvSpPr>
          <p:spPr>
            <a:xfrm>
              <a:off x="4738250" y="2581647"/>
              <a:ext cx="32286" cy="49822"/>
            </a:xfrm>
            <a:custGeom>
              <a:rect b="b" l="l" r="r" t="t"/>
              <a:pathLst>
                <a:path extrusionOk="0" h="1378" w="893">
                  <a:moveTo>
                    <a:pt x="519" y="372"/>
                  </a:moveTo>
                  <a:lnTo>
                    <a:pt x="519" y="1012"/>
                  </a:lnTo>
                  <a:lnTo>
                    <a:pt x="370" y="1012"/>
                  </a:lnTo>
                  <a:lnTo>
                    <a:pt x="370" y="372"/>
                  </a:lnTo>
                  <a:close/>
                  <a:moveTo>
                    <a:pt x="185" y="1"/>
                  </a:moveTo>
                  <a:cubicBezTo>
                    <a:pt x="82" y="1"/>
                    <a:pt x="0" y="82"/>
                    <a:pt x="0" y="185"/>
                  </a:cubicBezTo>
                  <a:lnTo>
                    <a:pt x="0" y="1193"/>
                  </a:lnTo>
                  <a:cubicBezTo>
                    <a:pt x="0" y="1296"/>
                    <a:pt x="82" y="1377"/>
                    <a:pt x="185" y="1377"/>
                  </a:cubicBezTo>
                  <a:lnTo>
                    <a:pt x="708" y="1377"/>
                  </a:lnTo>
                  <a:cubicBezTo>
                    <a:pt x="809" y="1377"/>
                    <a:pt x="893" y="1296"/>
                    <a:pt x="893" y="1193"/>
                  </a:cubicBezTo>
                  <a:lnTo>
                    <a:pt x="893" y="185"/>
                  </a:lnTo>
                  <a:cubicBezTo>
                    <a:pt x="893" y="82"/>
                    <a:pt x="809" y="1"/>
                    <a:pt x="70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0" name="Google Shape;510;p42"/>
            <p:cNvSpPr/>
            <p:nvPr/>
          </p:nvSpPr>
          <p:spPr>
            <a:xfrm>
              <a:off x="4738250" y="2649835"/>
              <a:ext cx="32286" cy="49822"/>
            </a:xfrm>
            <a:custGeom>
              <a:rect b="b" l="l" r="r" t="t"/>
              <a:pathLst>
                <a:path extrusionOk="0" h="1378" w="893">
                  <a:moveTo>
                    <a:pt x="519" y="370"/>
                  </a:moveTo>
                  <a:lnTo>
                    <a:pt x="519" y="1008"/>
                  </a:lnTo>
                  <a:lnTo>
                    <a:pt x="370" y="1008"/>
                  </a:lnTo>
                  <a:lnTo>
                    <a:pt x="370" y="370"/>
                  </a:lnTo>
                  <a:close/>
                  <a:moveTo>
                    <a:pt x="185" y="1"/>
                  </a:moveTo>
                  <a:cubicBezTo>
                    <a:pt x="82" y="1"/>
                    <a:pt x="0" y="83"/>
                    <a:pt x="0" y="186"/>
                  </a:cubicBezTo>
                  <a:lnTo>
                    <a:pt x="0" y="1193"/>
                  </a:lnTo>
                  <a:cubicBezTo>
                    <a:pt x="0" y="1296"/>
                    <a:pt x="82" y="1378"/>
                    <a:pt x="185" y="1378"/>
                  </a:cubicBezTo>
                  <a:lnTo>
                    <a:pt x="708" y="1378"/>
                  </a:lnTo>
                  <a:cubicBezTo>
                    <a:pt x="809" y="1378"/>
                    <a:pt x="893" y="1296"/>
                    <a:pt x="893" y="1193"/>
                  </a:cubicBezTo>
                  <a:lnTo>
                    <a:pt x="893" y="186"/>
                  </a:lnTo>
                  <a:cubicBezTo>
                    <a:pt x="893" y="83"/>
                    <a:pt x="809" y="1"/>
                    <a:pt x="70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1" name="Google Shape;511;p42"/>
            <p:cNvSpPr/>
            <p:nvPr/>
          </p:nvSpPr>
          <p:spPr>
            <a:xfrm>
              <a:off x="4738250" y="2716361"/>
              <a:ext cx="32286" cy="49894"/>
            </a:xfrm>
            <a:custGeom>
              <a:rect b="b" l="l" r="r" t="t"/>
              <a:pathLst>
                <a:path extrusionOk="0" h="1380" w="893">
                  <a:moveTo>
                    <a:pt x="519" y="370"/>
                  </a:moveTo>
                  <a:lnTo>
                    <a:pt x="519" y="1010"/>
                  </a:lnTo>
                  <a:lnTo>
                    <a:pt x="370" y="1010"/>
                  </a:lnTo>
                  <a:lnTo>
                    <a:pt x="370" y="370"/>
                  </a:lnTo>
                  <a:close/>
                  <a:moveTo>
                    <a:pt x="185" y="1"/>
                  </a:moveTo>
                  <a:cubicBezTo>
                    <a:pt x="82" y="1"/>
                    <a:pt x="0" y="82"/>
                    <a:pt x="0" y="185"/>
                  </a:cubicBezTo>
                  <a:lnTo>
                    <a:pt x="0" y="1195"/>
                  </a:lnTo>
                  <a:cubicBezTo>
                    <a:pt x="0" y="1296"/>
                    <a:pt x="82" y="1380"/>
                    <a:pt x="185" y="1380"/>
                  </a:cubicBezTo>
                  <a:lnTo>
                    <a:pt x="708" y="1380"/>
                  </a:lnTo>
                  <a:cubicBezTo>
                    <a:pt x="809" y="1380"/>
                    <a:pt x="893" y="1296"/>
                    <a:pt x="893" y="1195"/>
                  </a:cubicBezTo>
                  <a:lnTo>
                    <a:pt x="893" y="185"/>
                  </a:lnTo>
                  <a:cubicBezTo>
                    <a:pt x="893" y="82"/>
                    <a:pt x="809" y="1"/>
                    <a:pt x="70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12" name="Google Shape;512;p42"/>
          <p:cNvGrpSpPr/>
          <p:nvPr/>
        </p:nvGrpSpPr>
        <p:grpSpPr>
          <a:xfrm>
            <a:off x="7170381" y="1361893"/>
            <a:ext cx="451757" cy="402984"/>
            <a:chOff x="1796101" y="2487716"/>
            <a:chExt cx="451757" cy="402984"/>
          </a:xfrm>
        </p:grpSpPr>
        <p:sp>
          <p:nvSpPr>
            <p:cNvPr id="513" name="Google Shape;513;p42"/>
            <p:cNvSpPr/>
            <p:nvPr/>
          </p:nvSpPr>
          <p:spPr>
            <a:xfrm>
              <a:off x="1835004" y="2667298"/>
              <a:ext cx="383713" cy="192055"/>
            </a:xfrm>
            <a:custGeom>
              <a:rect b="b" l="l" r="r" t="t"/>
              <a:pathLst>
                <a:path extrusionOk="0" h="5312" w="10613">
                  <a:moveTo>
                    <a:pt x="0" y="0"/>
                  </a:moveTo>
                  <a:lnTo>
                    <a:pt x="0" y="5311"/>
                  </a:lnTo>
                  <a:lnTo>
                    <a:pt x="10613" y="5311"/>
                  </a:lnTo>
                  <a:lnTo>
                    <a:pt x="10613" y="0"/>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4" name="Google Shape;514;p42"/>
            <p:cNvSpPr/>
            <p:nvPr/>
          </p:nvSpPr>
          <p:spPr>
            <a:xfrm>
              <a:off x="1810021" y="2645135"/>
              <a:ext cx="433824" cy="34998"/>
            </a:xfrm>
            <a:custGeom>
              <a:rect b="b" l="l" r="r" t="t"/>
              <a:pathLst>
                <a:path extrusionOk="0" h="968" w="11999">
                  <a:moveTo>
                    <a:pt x="431" y="1"/>
                  </a:moveTo>
                  <a:cubicBezTo>
                    <a:pt x="195" y="1"/>
                    <a:pt x="1" y="195"/>
                    <a:pt x="1" y="432"/>
                  </a:cubicBezTo>
                  <a:lnTo>
                    <a:pt x="1" y="535"/>
                  </a:lnTo>
                  <a:cubicBezTo>
                    <a:pt x="1" y="773"/>
                    <a:pt x="195" y="967"/>
                    <a:pt x="431" y="967"/>
                  </a:cubicBezTo>
                  <a:lnTo>
                    <a:pt x="11566" y="967"/>
                  </a:lnTo>
                  <a:cubicBezTo>
                    <a:pt x="11804" y="967"/>
                    <a:pt x="11998" y="773"/>
                    <a:pt x="11998" y="535"/>
                  </a:cubicBezTo>
                  <a:lnTo>
                    <a:pt x="11998" y="432"/>
                  </a:lnTo>
                  <a:cubicBezTo>
                    <a:pt x="11998" y="195"/>
                    <a:pt x="11804" y="1"/>
                    <a:pt x="11566"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5" name="Google Shape;515;p42"/>
            <p:cNvSpPr/>
            <p:nvPr/>
          </p:nvSpPr>
          <p:spPr>
            <a:xfrm>
              <a:off x="1810021" y="2851074"/>
              <a:ext cx="433824" cy="34926"/>
            </a:xfrm>
            <a:custGeom>
              <a:rect b="b" l="l" r="r" t="t"/>
              <a:pathLst>
                <a:path extrusionOk="0" h="966" w="11999">
                  <a:moveTo>
                    <a:pt x="431" y="1"/>
                  </a:moveTo>
                  <a:cubicBezTo>
                    <a:pt x="195" y="1"/>
                    <a:pt x="1" y="195"/>
                    <a:pt x="1" y="431"/>
                  </a:cubicBezTo>
                  <a:lnTo>
                    <a:pt x="1" y="536"/>
                  </a:lnTo>
                  <a:cubicBezTo>
                    <a:pt x="1" y="771"/>
                    <a:pt x="195" y="965"/>
                    <a:pt x="431" y="965"/>
                  </a:cubicBezTo>
                  <a:lnTo>
                    <a:pt x="11566" y="965"/>
                  </a:lnTo>
                  <a:cubicBezTo>
                    <a:pt x="11804" y="965"/>
                    <a:pt x="11998" y="771"/>
                    <a:pt x="11998" y="536"/>
                  </a:cubicBezTo>
                  <a:lnTo>
                    <a:pt x="11998" y="431"/>
                  </a:lnTo>
                  <a:cubicBezTo>
                    <a:pt x="11998" y="193"/>
                    <a:pt x="11804" y="1"/>
                    <a:pt x="11566"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6" name="Google Shape;516;p42"/>
            <p:cNvSpPr/>
            <p:nvPr/>
          </p:nvSpPr>
          <p:spPr>
            <a:xfrm>
              <a:off x="1962956" y="2680097"/>
              <a:ext cx="127953" cy="171013"/>
            </a:xfrm>
            <a:custGeom>
              <a:rect b="b" l="l" r="r" t="t"/>
              <a:pathLst>
                <a:path extrusionOk="0" h="4730" w="3539">
                  <a:moveTo>
                    <a:pt x="1" y="0"/>
                  </a:moveTo>
                  <a:lnTo>
                    <a:pt x="491" y="1356"/>
                  </a:lnTo>
                  <a:lnTo>
                    <a:pt x="1014" y="2795"/>
                  </a:lnTo>
                  <a:lnTo>
                    <a:pt x="1714" y="4730"/>
                  </a:lnTo>
                  <a:lnTo>
                    <a:pt x="3538"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7" name="Google Shape;517;p42"/>
            <p:cNvSpPr/>
            <p:nvPr/>
          </p:nvSpPr>
          <p:spPr>
            <a:xfrm>
              <a:off x="1835004" y="2680097"/>
              <a:ext cx="127989" cy="171013"/>
            </a:xfrm>
            <a:custGeom>
              <a:rect b="b" l="l" r="r" t="t"/>
              <a:pathLst>
                <a:path extrusionOk="0" h="4730" w="3540">
                  <a:moveTo>
                    <a:pt x="0" y="0"/>
                  </a:moveTo>
                  <a:lnTo>
                    <a:pt x="1716" y="4730"/>
                  </a:lnTo>
                  <a:lnTo>
                    <a:pt x="3540"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8" name="Google Shape;518;p42"/>
            <p:cNvSpPr/>
            <p:nvPr/>
          </p:nvSpPr>
          <p:spPr>
            <a:xfrm>
              <a:off x="2090873" y="2680097"/>
              <a:ext cx="127844" cy="171013"/>
            </a:xfrm>
            <a:custGeom>
              <a:rect b="b" l="l" r="r" t="t"/>
              <a:pathLst>
                <a:path extrusionOk="0" h="4730" w="3536">
                  <a:moveTo>
                    <a:pt x="0" y="0"/>
                  </a:moveTo>
                  <a:lnTo>
                    <a:pt x="1716" y="4730"/>
                  </a:lnTo>
                  <a:lnTo>
                    <a:pt x="3536"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9" name="Google Shape;519;p42"/>
            <p:cNvSpPr/>
            <p:nvPr/>
          </p:nvSpPr>
          <p:spPr>
            <a:xfrm>
              <a:off x="2042425" y="2561328"/>
              <a:ext cx="33913" cy="33913"/>
            </a:xfrm>
            <a:custGeom>
              <a:rect b="b" l="l" r="r" t="t"/>
              <a:pathLst>
                <a:path extrusionOk="0" h="938" w="938">
                  <a:moveTo>
                    <a:pt x="469" y="0"/>
                  </a:moveTo>
                  <a:cubicBezTo>
                    <a:pt x="210" y="0"/>
                    <a:pt x="0" y="211"/>
                    <a:pt x="0" y="469"/>
                  </a:cubicBezTo>
                  <a:cubicBezTo>
                    <a:pt x="0" y="728"/>
                    <a:pt x="210" y="938"/>
                    <a:pt x="469" y="938"/>
                  </a:cubicBezTo>
                  <a:cubicBezTo>
                    <a:pt x="728" y="938"/>
                    <a:pt x="938" y="728"/>
                    <a:pt x="938" y="469"/>
                  </a:cubicBezTo>
                  <a:cubicBezTo>
                    <a:pt x="938" y="211"/>
                    <a:pt x="728" y="0"/>
                    <a:pt x="469"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0" name="Google Shape;520;p42"/>
            <p:cNvSpPr/>
            <p:nvPr/>
          </p:nvSpPr>
          <p:spPr>
            <a:xfrm>
              <a:off x="1974490" y="2561328"/>
              <a:ext cx="33950" cy="33913"/>
            </a:xfrm>
            <a:custGeom>
              <a:rect b="b" l="l" r="r" t="t"/>
              <a:pathLst>
                <a:path extrusionOk="0" h="938" w="939">
                  <a:moveTo>
                    <a:pt x="469" y="0"/>
                  </a:moveTo>
                  <a:cubicBezTo>
                    <a:pt x="211" y="0"/>
                    <a:pt x="1" y="211"/>
                    <a:pt x="1" y="469"/>
                  </a:cubicBezTo>
                  <a:cubicBezTo>
                    <a:pt x="1" y="728"/>
                    <a:pt x="211" y="938"/>
                    <a:pt x="469" y="938"/>
                  </a:cubicBezTo>
                  <a:cubicBezTo>
                    <a:pt x="728" y="938"/>
                    <a:pt x="938" y="728"/>
                    <a:pt x="938" y="469"/>
                  </a:cubicBezTo>
                  <a:cubicBezTo>
                    <a:pt x="938" y="211"/>
                    <a:pt x="728" y="0"/>
                    <a:pt x="469"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1" name="Google Shape;521;p42"/>
            <p:cNvSpPr/>
            <p:nvPr/>
          </p:nvSpPr>
          <p:spPr>
            <a:xfrm>
              <a:off x="1835004" y="2680097"/>
              <a:ext cx="383713" cy="170941"/>
            </a:xfrm>
            <a:custGeom>
              <a:rect b="b" l="l" r="r" t="t"/>
              <a:pathLst>
                <a:path extrusionOk="0" h="4728" w="10613">
                  <a:moveTo>
                    <a:pt x="9285" y="0"/>
                  </a:moveTo>
                  <a:lnTo>
                    <a:pt x="9285" y="2499"/>
                  </a:lnTo>
                  <a:cubicBezTo>
                    <a:pt x="9285" y="2995"/>
                    <a:pt x="8880" y="3398"/>
                    <a:pt x="8384" y="3398"/>
                  </a:cubicBezTo>
                  <a:lnTo>
                    <a:pt x="0" y="3398"/>
                  </a:lnTo>
                  <a:lnTo>
                    <a:pt x="0" y="4728"/>
                  </a:lnTo>
                  <a:lnTo>
                    <a:pt x="10613" y="4728"/>
                  </a:lnTo>
                  <a:lnTo>
                    <a:pt x="10613" y="3398"/>
                  </a:lnTo>
                  <a:lnTo>
                    <a:pt x="10613" y="0"/>
                  </a:lnTo>
                  <a:close/>
                </a:path>
              </a:pathLst>
            </a:custGeom>
            <a:solidFill>
              <a:srgbClr val="000000">
                <a:alpha val="1372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2" name="Google Shape;522;p42"/>
            <p:cNvSpPr/>
            <p:nvPr/>
          </p:nvSpPr>
          <p:spPr>
            <a:xfrm>
              <a:off x="1799753" y="2636567"/>
              <a:ext cx="447093" cy="254133"/>
            </a:xfrm>
            <a:custGeom>
              <a:rect b="b" l="l" r="r" t="t"/>
              <a:pathLst>
                <a:path extrusionOk="0" h="7029" w="12366">
                  <a:moveTo>
                    <a:pt x="4143" y="1335"/>
                  </a:moveTo>
                  <a:lnTo>
                    <a:pt x="2593" y="5352"/>
                  </a:lnTo>
                  <a:lnTo>
                    <a:pt x="1139" y="1335"/>
                  </a:lnTo>
                  <a:close/>
                  <a:moveTo>
                    <a:pt x="11218" y="1335"/>
                  </a:moveTo>
                  <a:lnTo>
                    <a:pt x="9666" y="5366"/>
                  </a:lnTo>
                  <a:lnTo>
                    <a:pt x="8117" y="1335"/>
                  </a:lnTo>
                  <a:close/>
                  <a:moveTo>
                    <a:pt x="1061" y="2200"/>
                  </a:moveTo>
                  <a:lnTo>
                    <a:pt x="2317" y="5667"/>
                  </a:lnTo>
                  <a:lnTo>
                    <a:pt x="1061" y="5667"/>
                  </a:lnTo>
                  <a:lnTo>
                    <a:pt x="1061" y="2200"/>
                  </a:lnTo>
                  <a:close/>
                  <a:moveTo>
                    <a:pt x="7899" y="1797"/>
                  </a:moveTo>
                  <a:lnTo>
                    <a:pt x="9386" y="5667"/>
                  </a:lnTo>
                  <a:lnTo>
                    <a:pt x="6409" y="5667"/>
                  </a:lnTo>
                  <a:lnTo>
                    <a:pt x="7899" y="1797"/>
                  </a:lnTo>
                  <a:close/>
                  <a:moveTo>
                    <a:pt x="11304" y="2144"/>
                  </a:moveTo>
                  <a:lnTo>
                    <a:pt x="11304" y="5667"/>
                  </a:lnTo>
                  <a:lnTo>
                    <a:pt x="9948" y="5667"/>
                  </a:lnTo>
                  <a:lnTo>
                    <a:pt x="11304" y="2144"/>
                  </a:lnTo>
                  <a:close/>
                  <a:moveTo>
                    <a:pt x="7683" y="1336"/>
                  </a:moveTo>
                  <a:lnTo>
                    <a:pt x="6133" y="5356"/>
                  </a:lnTo>
                  <a:lnTo>
                    <a:pt x="5602" y="3888"/>
                  </a:lnTo>
                  <a:cubicBezTo>
                    <a:pt x="5574" y="3812"/>
                    <a:pt x="5501" y="3765"/>
                    <a:pt x="5425" y="3765"/>
                  </a:cubicBezTo>
                  <a:cubicBezTo>
                    <a:pt x="5405" y="3765"/>
                    <a:pt x="5384" y="3768"/>
                    <a:pt x="5365" y="3775"/>
                  </a:cubicBezTo>
                  <a:cubicBezTo>
                    <a:pt x="5271" y="3810"/>
                    <a:pt x="5219" y="3917"/>
                    <a:pt x="5254" y="4011"/>
                  </a:cubicBezTo>
                  <a:lnTo>
                    <a:pt x="5855" y="5669"/>
                  </a:lnTo>
                  <a:lnTo>
                    <a:pt x="2869" y="5669"/>
                  </a:lnTo>
                  <a:lnTo>
                    <a:pt x="4408" y="1677"/>
                  </a:lnTo>
                  <a:lnTo>
                    <a:pt x="4731" y="2569"/>
                  </a:lnTo>
                  <a:cubicBezTo>
                    <a:pt x="4758" y="2644"/>
                    <a:pt x="4830" y="2691"/>
                    <a:pt x="4905" y="2691"/>
                  </a:cubicBezTo>
                  <a:cubicBezTo>
                    <a:pt x="4925" y="2691"/>
                    <a:pt x="4946" y="2688"/>
                    <a:pt x="4966" y="2680"/>
                  </a:cubicBezTo>
                  <a:cubicBezTo>
                    <a:pt x="5061" y="2647"/>
                    <a:pt x="5112" y="2540"/>
                    <a:pt x="5079" y="2445"/>
                  </a:cubicBezTo>
                  <a:lnTo>
                    <a:pt x="4674" y="1336"/>
                  </a:lnTo>
                  <a:close/>
                  <a:moveTo>
                    <a:pt x="11749" y="6062"/>
                  </a:moveTo>
                  <a:cubicBezTo>
                    <a:pt x="11885" y="6062"/>
                    <a:pt x="11994" y="6175"/>
                    <a:pt x="11994" y="6309"/>
                  </a:cubicBezTo>
                  <a:lnTo>
                    <a:pt x="11994" y="6412"/>
                  </a:lnTo>
                  <a:cubicBezTo>
                    <a:pt x="11994" y="6548"/>
                    <a:pt x="11885" y="6659"/>
                    <a:pt x="11749" y="6659"/>
                  </a:cubicBezTo>
                  <a:lnTo>
                    <a:pt x="614" y="6659"/>
                  </a:lnTo>
                  <a:cubicBezTo>
                    <a:pt x="477" y="6659"/>
                    <a:pt x="367" y="6548"/>
                    <a:pt x="367" y="6412"/>
                  </a:cubicBezTo>
                  <a:lnTo>
                    <a:pt x="367" y="6309"/>
                  </a:lnTo>
                  <a:cubicBezTo>
                    <a:pt x="367" y="6173"/>
                    <a:pt x="477" y="6062"/>
                    <a:pt x="614" y="6062"/>
                  </a:cubicBezTo>
                  <a:close/>
                  <a:moveTo>
                    <a:pt x="615" y="0"/>
                  </a:moveTo>
                  <a:cubicBezTo>
                    <a:pt x="277" y="0"/>
                    <a:pt x="1" y="275"/>
                    <a:pt x="1" y="615"/>
                  </a:cubicBezTo>
                  <a:lnTo>
                    <a:pt x="1" y="720"/>
                  </a:lnTo>
                  <a:cubicBezTo>
                    <a:pt x="1" y="1058"/>
                    <a:pt x="275" y="1335"/>
                    <a:pt x="615" y="1335"/>
                  </a:cubicBezTo>
                  <a:lnTo>
                    <a:pt x="691" y="1335"/>
                  </a:lnTo>
                  <a:lnTo>
                    <a:pt x="691" y="5693"/>
                  </a:lnTo>
                  <a:lnTo>
                    <a:pt x="615" y="5693"/>
                  </a:lnTo>
                  <a:cubicBezTo>
                    <a:pt x="277" y="5693"/>
                    <a:pt x="1" y="5969"/>
                    <a:pt x="1" y="6309"/>
                  </a:cubicBezTo>
                  <a:lnTo>
                    <a:pt x="1" y="6412"/>
                  </a:lnTo>
                  <a:cubicBezTo>
                    <a:pt x="1" y="6751"/>
                    <a:pt x="275" y="7029"/>
                    <a:pt x="615" y="7029"/>
                  </a:cubicBezTo>
                  <a:lnTo>
                    <a:pt x="11751" y="7029"/>
                  </a:lnTo>
                  <a:cubicBezTo>
                    <a:pt x="12092" y="7029"/>
                    <a:pt x="12366" y="6753"/>
                    <a:pt x="12366" y="6412"/>
                  </a:cubicBezTo>
                  <a:lnTo>
                    <a:pt x="12366" y="6309"/>
                  </a:lnTo>
                  <a:cubicBezTo>
                    <a:pt x="12366" y="5971"/>
                    <a:pt x="12092" y="5693"/>
                    <a:pt x="11751" y="5693"/>
                  </a:cubicBezTo>
                  <a:lnTo>
                    <a:pt x="11675" y="5693"/>
                  </a:lnTo>
                  <a:lnTo>
                    <a:pt x="11675" y="1335"/>
                  </a:lnTo>
                  <a:lnTo>
                    <a:pt x="11751" y="1335"/>
                  </a:lnTo>
                  <a:cubicBezTo>
                    <a:pt x="12092" y="1335"/>
                    <a:pt x="12366" y="1060"/>
                    <a:pt x="12366" y="720"/>
                  </a:cubicBezTo>
                  <a:lnTo>
                    <a:pt x="12366" y="615"/>
                  </a:lnTo>
                  <a:cubicBezTo>
                    <a:pt x="12364" y="275"/>
                    <a:pt x="12090" y="0"/>
                    <a:pt x="11749" y="0"/>
                  </a:cubicBezTo>
                  <a:lnTo>
                    <a:pt x="7099" y="0"/>
                  </a:lnTo>
                  <a:cubicBezTo>
                    <a:pt x="6996" y="0"/>
                    <a:pt x="6915" y="82"/>
                    <a:pt x="6915" y="185"/>
                  </a:cubicBezTo>
                  <a:cubicBezTo>
                    <a:pt x="6915" y="286"/>
                    <a:pt x="6996" y="370"/>
                    <a:pt x="7099" y="370"/>
                  </a:cubicBezTo>
                  <a:lnTo>
                    <a:pt x="11749" y="370"/>
                  </a:lnTo>
                  <a:cubicBezTo>
                    <a:pt x="11885" y="370"/>
                    <a:pt x="11994" y="479"/>
                    <a:pt x="11994" y="615"/>
                  </a:cubicBezTo>
                  <a:lnTo>
                    <a:pt x="11994" y="720"/>
                  </a:lnTo>
                  <a:cubicBezTo>
                    <a:pt x="11994" y="856"/>
                    <a:pt x="11885" y="965"/>
                    <a:pt x="11749" y="965"/>
                  </a:cubicBezTo>
                  <a:lnTo>
                    <a:pt x="615" y="965"/>
                  </a:lnTo>
                  <a:cubicBezTo>
                    <a:pt x="479" y="965"/>
                    <a:pt x="370" y="856"/>
                    <a:pt x="370" y="720"/>
                  </a:cubicBezTo>
                  <a:lnTo>
                    <a:pt x="370" y="615"/>
                  </a:lnTo>
                  <a:cubicBezTo>
                    <a:pt x="370" y="479"/>
                    <a:pt x="479" y="370"/>
                    <a:pt x="615" y="370"/>
                  </a:cubicBezTo>
                  <a:lnTo>
                    <a:pt x="6181" y="370"/>
                  </a:lnTo>
                  <a:cubicBezTo>
                    <a:pt x="6285" y="370"/>
                    <a:pt x="6366" y="286"/>
                    <a:pt x="6366" y="185"/>
                  </a:cubicBezTo>
                  <a:cubicBezTo>
                    <a:pt x="6366" y="82"/>
                    <a:pt x="6285" y="0"/>
                    <a:pt x="618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3" name="Google Shape;523;p42"/>
            <p:cNvSpPr/>
            <p:nvPr/>
          </p:nvSpPr>
          <p:spPr>
            <a:xfrm>
              <a:off x="2029120" y="2487716"/>
              <a:ext cx="218738" cy="112261"/>
            </a:xfrm>
            <a:custGeom>
              <a:rect b="b" l="l" r="r" t="t"/>
              <a:pathLst>
                <a:path extrusionOk="0" h="3105" w="6050">
                  <a:moveTo>
                    <a:pt x="738" y="2167"/>
                  </a:moveTo>
                  <a:cubicBezTo>
                    <a:pt x="847" y="2167"/>
                    <a:pt x="948" y="2231"/>
                    <a:pt x="997" y="2336"/>
                  </a:cubicBezTo>
                  <a:cubicBezTo>
                    <a:pt x="1030" y="2404"/>
                    <a:pt x="1030" y="2482"/>
                    <a:pt x="1002" y="2552"/>
                  </a:cubicBezTo>
                  <a:cubicBezTo>
                    <a:pt x="975" y="2622"/>
                    <a:pt x="923" y="2678"/>
                    <a:pt x="855" y="2709"/>
                  </a:cubicBezTo>
                  <a:cubicBezTo>
                    <a:pt x="817" y="2726"/>
                    <a:pt x="777" y="2734"/>
                    <a:pt x="738" y="2734"/>
                  </a:cubicBezTo>
                  <a:cubicBezTo>
                    <a:pt x="630" y="2734"/>
                    <a:pt x="527" y="2672"/>
                    <a:pt x="479" y="2565"/>
                  </a:cubicBezTo>
                  <a:cubicBezTo>
                    <a:pt x="415" y="2424"/>
                    <a:pt x="479" y="2254"/>
                    <a:pt x="623" y="2192"/>
                  </a:cubicBezTo>
                  <a:cubicBezTo>
                    <a:pt x="660" y="2175"/>
                    <a:pt x="699" y="2167"/>
                    <a:pt x="738" y="2167"/>
                  </a:cubicBezTo>
                  <a:close/>
                  <a:moveTo>
                    <a:pt x="5838" y="0"/>
                  </a:moveTo>
                  <a:cubicBezTo>
                    <a:pt x="5813" y="0"/>
                    <a:pt x="5789" y="5"/>
                    <a:pt x="5765" y="16"/>
                  </a:cubicBezTo>
                  <a:lnTo>
                    <a:pt x="1238" y="2027"/>
                  </a:lnTo>
                  <a:cubicBezTo>
                    <a:pt x="1114" y="1881"/>
                    <a:pt x="931" y="1797"/>
                    <a:pt x="741" y="1797"/>
                  </a:cubicBezTo>
                  <a:cubicBezTo>
                    <a:pt x="653" y="1797"/>
                    <a:pt x="563" y="1815"/>
                    <a:pt x="477" y="1854"/>
                  </a:cubicBezTo>
                  <a:cubicBezTo>
                    <a:pt x="149" y="2000"/>
                    <a:pt x="1" y="2387"/>
                    <a:pt x="147" y="2715"/>
                  </a:cubicBezTo>
                  <a:cubicBezTo>
                    <a:pt x="250" y="2960"/>
                    <a:pt x="487" y="3104"/>
                    <a:pt x="738" y="3104"/>
                  </a:cubicBezTo>
                  <a:cubicBezTo>
                    <a:pt x="825" y="3104"/>
                    <a:pt x="915" y="3087"/>
                    <a:pt x="1002" y="3048"/>
                  </a:cubicBezTo>
                  <a:cubicBezTo>
                    <a:pt x="1164" y="2978"/>
                    <a:pt x="1284" y="2847"/>
                    <a:pt x="1349" y="2686"/>
                  </a:cubicBezTo>
                  <a:cubicBezTo>
                    <a:pt x="1387" y="2581"/>
                    <a:pt x="1401" y="2470"/>
                    <a:pt x="1387" y="2365"/>
                  </a:cubicBezTo>
                  <a:lnTo>
                    <a:pt x="5913" y="354"/>
                  </a:lnTo>
                  <a:cubicBezTo>
                    <a:pt x="6006" y="313"/>
                    <a:pt x="6049" y="203"/>
                    <a:pt x="6008" y="111"/>
                  </a:cubicBezTo>
                  <a:cubicBezTo>
                    <a:pt x="5978" y="42"/>
                    <a:pt x="5909" y="0"/>
                    <a:pt x="58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4" name="Google Shape;524;p42"/>
            <p:cNvSpPr/>
            <p:nvPr/>
          </p:nvSpPr>
          <p:spPr>
            <a:xfrm>
              <a:off x="1796101" y="2487970"/>
              <a:ext cx="218738" cy="112081"/>
            </a:xfrm>
            <a:custGeom>
              <a:rect b="b" l="l" r="r" t="t"/>
              <a:pathLst>
                <a:path extrusionOk="0" h="3100" w="6050">
                  <a:moveTo>
                    <a:pt x="5304" y="2160"/>
                  </a:moveTo>
                  <a:cubicBezTo>
                    <a:pt x="5343" y="2160"/>
                    <a:pt x="5382" y="2168"/>
                    <a:pt x="5417" y="2185"/>
                  </a:cubicBezTo>
                  <a:cubicBezTo>
                    <a:pt x="5561" y="2247"/>
                    <a:pt x="5625" y="2417"/>
                    <a:pt x="5561" y="2558"/>
                  </a:cubicBezTo>
                  <a:cubicBezTo>
                    <a:pt x="5515" y="2665"/>
                    <a:pt x="5411" y="2727"/>
                    <a:pt x="5303" y="2727"/>
                  </a:cubicBezTo>
                  <a:cubicBezTo>
                    <a:pt x="5264" y="2727"/>
                    <a:pt x="5225" y="2719"/>
                    <a:pt x="5188" y="2702"/>
                  </a:cubicBezTo>
                  <a:cubicBezTo>
                    <a:pt x="5118" y="2671"/>
                    <a:pt x="5065" y="2615"/>
                    <a:pt x="5038" y="2545"/>
                  </a:cubicBezTo>
                  <a:cubicBezTo>
                    <a:pt x="5013" y="2477"/>
                    <a:pt x="5014" y="2399"/>
                    <a:pt x="5044" y="2329"/>
                  </a:cubicBezTo>
                  <a:cubicBezTo>
                    <a:pt x="5075" y="2261"/>
                    <a:pt x="5131" y="2206"/>
                    <a:pt x="5201" y="2179"/>
                  </a:cubicBezTo>
                  <a:cubicBezTo>
                    <a:pt x="5236" y="2168"/>
                    <a:pt x="5269" y="2160"/>
                    <a:pt x="5304" y="2160"/>
                  </a:cubicBezTo>
                  <a:close/>
                  <a:moveTo>
                    <a:pt x="212" y="1"/>
                  </a:moveTo>
                  <a:cubicBezTo>
                    <a:pt x="141" y="1"/>
                    <a:pt x="74" y="42"/>
                    <a:pt x="44" y="112"/>
                  </a:cubicBezTo>
                  <a:cubicBezTo>
                    <a:pt x="1" y="203"/>
                    <a:pt x="44" y="312"/>
                    <a:pt x="137" y="355"/>
                  </a:cubicBezTo>
                  <a:lnTo>
                    <a:pt x="4657" y="2360"/>
                  </a:lnTo>
                  <a:cubicBezTo>
                    <a:pt x="4643" y="2467"/>
                    <a:pt x="4655" y="2576"/>
                    <a:pt x="4696" y="2681"/>
                  </a:cubicBezTo>
                  <a:cubicBezTo>
                    <a:pt x="4760" y="2842"/>
                    <a:pt x="4880" y="2973"/>
                    <a:pt x="5042" y="3043"/>
                  </a:cubicBezTo>
                  <a:cubicBezTo>
                    <a:pt x="5125" y="3082"/>
                    <a:pt x="5215" y="3099"/>
                    <a:pt x="5306" y="3099"/>
                  </a:cubicBezTo>
                  <a:cubicBezTo>
                    <a:pt x="5557" y="3099"/>
                    <a:pt x="5794" y="2955"/>
                    <a:pt x="5903" y="2712"/>
                  </a:cubicBezTo>
                  <a:cubicBezTo>
                    <a:pt x="6049" y="2383"/>
                    <a:pt x="5901" y="1998"/>
                    <a:pt x="5573" y="1853"/>
                  </a:cubicBezTo>
                  <a:cubicBezTo>
                    <a:pt x="5488" y="1814"/>
                    <a:pt x="5398" y="1795"/>
                    <a:pt x="5308" y="1795"/>
                  </a:cubicBezTo>
                  <a:cubicBezTo>
                    <a:pt x="5229" y="1795"/>
                    <a:pt x="5150" y="1810"/>
                    <a:pt x="5075" y="1839"/>
                  </a:cubicBezTo>
                  <a:cubicBezTo>
                    <a:pt x="4970" y="1878"/>
                    <a:pt x="4882" y="1944"/>
                    <a:pt x="4812" y="2026"/>
                  </a:cubicBezTo>
                  <a:lnTo>
                    <a:pt x="287" y="17"/>
                  </a:lnTo>
                  <a:cubicBezTo>
                    <a:pt x="262" y="6"/>
                    <a:pt x="237" y="1"/>
                    <a:pt x="21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25" name="Google Shape;525;p42"/>
          <p:cNvGrpSpPr/>
          <p:nvPr/>
        </p:nvGrpSpPr>
        <p:grpSpPr>
          <a:xfrm>
            <a:off x="8269723" y="409802"/>
            <a:ext cx="308035" cy="260165"/>
            <a:chOff x="7625878" y="3918297"/>
            <a:chExt cx="449949" cy="380025"/>
          </a:xfrm>
        </p:grpSpPr>
        <p:sp>
          <p:nvSpPr>
            <p:cNvPr id="526" name="Google Shape;526;p42"/>
            <p:cNvSpPr/>
            <p:nvPr/>
          </p:nvSpPr>
          <p:spPr>
            <a:xfrm>
              <a:off x="7632349" y="3924805"/>
              <a:ext cx="439753" cy="366756"/>
            </a:xfrm>
            <a:custGeom>
              <a:rect b="b" l="l" r="r" t="t"/>
              <a:pathLst>
                <a:path extrusionOk="0" h="10144" w="12163">
                  <a:moveTo>
                    <a:pt x="3015" y="1"/>
                  </a:moveTo>
                  <a:cubicBezTo>
                    <a:pt x="2150" y="1"/>
                    <a:pt x="1304" y="345"/>
                    <a:pt x="751" y="984"/>
                  </a:cubicBezTo>
                  <a:cubicBezTo>
                    <a:pt x="0" y="1855"/>
                    <a:pt x="90" y="2798"/>
                    <a:pt x="90" y="2800"/>
                  </a:cubicBezTo>
                  <a:cubicBezTo>
                    <a:pt x="90" y="6135"/>
                    <a:pt x="6126" y="10143"/>
                    <a:pt x="6126" y="10143"/>
                  </a:cubicBezTo>
                  <a:cubicBezTo>
                    <a:pt x="6126" y="10143"/>
                    <a:pt x="12163" y="6135"/>
                    <a:pt x="12163" y="2800"/>
                  </a:cubicBezTo>
                  <a:cubicBezTo>
                    <a:pt x="12163" y="1030"/>
                    <a:pt x="10717" y="9"/>
                    <a:pt x="9225" y="9"/>
                  </a:cubicBezTo>
                  <a:cubicBezTo>
                    <a:pt x="7905" y="9"/>
                    <a:pt x="6550" y="807"/>
                    <a:pt x="6126" y="2592"/>
                  </a:cubicBezTo>
                  <a:cubicBezTo>
                    <a:pt x="5703" y="806"/>
                    <a:pt x="4337" y="1"/>
                    <a:pt x="3015"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7" name="Google Shape;527;p42"/>
            <p:cNvSpPr/>
            <p:nvPr/>
          </p:nvSpPr>
          <p:spPr>
            <a:xfrm>
              <a:off x="7828997" y="3925058"/>
              <a:ext cx="243106" cy="366431"/>
            </a:xfrm>
            <a:custGeom>
              <a:rect b="b" l="l" r="r" t="t"/>
              <a:pathLst>
                <a:path extrusionOk="0" h="10135" w="6724">
                  <a:moveTo>
                    <a:pt x="3782" y="0"/>
                  </a:moveTo>
                  <a:cubicBezTo>
                    <a:pt x="3554" y="0"/>
                    <a:pt x="3325" y="24"/>
                    <a:pt x="3101" y="72"/>
                  </a:cubicBezTo>
                  <a:cubicBezTo>
                    <a:pt x="4322" y="335"/>
                    <a:pt x="5353" y="1295"/>
                    <a:pt x="5353" y="2791"/>
                  </a:cubicBezTo>
                  <a:cubicBezTo>
                    <a:pt x="5353" y="5426"/>
                    <a:pt x="1584" y="8481"/>
                    <a:pt x="1" y="9648"/>
                  </a:cubicBezTo>
                  <a:cubicBezTo>
                    <a:pt x="421" y="9957"/>
                    <a:pt x="687" y="10134"/>
                    <a:pt x="687" y="10134"/>
                  </a:cubicBezTo>
                  <a:cubicBezTo>
                    <a:pt x="687" y="10134"/>
                    <a:pt x="6724" y="6126"/>
                    <a:pt x="6724" y="2791"/>
                  </a:cubicBezTo>
                  <a:cubicBezTo>
                    <a:pt x="6724" y="1021"/>
                    <a:pt x="5275" y="0"/>
                    <a:pt x="3782" y="0"/>
                  </a:cubicBezTo>
                  <a:close/>
                </a:path>
              </a:pathLst>
            </a:custGeom>
            <a:solidFill>
              <a:srgbClr val="000000">
                <a:alpha val="1372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8" name="Google Shape;528;p42"/>
            <p:cNvSpPr/>
            <p:nvPr/>
          </p:nvSpPr>
          <p:spPr>
            <a:xfrm>
              <a:off x="7700682" y="4158403"/>
              <a:ext cx="306450" cy="48267"/>
            </a:xfrm>
            <a:custGeom>
              <a:rect b="b" l="l" r="r" t="t"/>
              <a:pathLst>
                <a:path extrusionOk="0" h="1335" w="8476">
                  <a:moveTo>
                    <a:pt x="0" y="1"/>
                  </a:moveTo>
                  <a:cubicBezTo>
                    <a:pt x="409" y="472"/>
                    <a:pt x="856" y="921"/>
                    <a:pt x="1302" y="1335"/>
                  </a:cubicBezTo>
                  <a:lnTo>
                    <a:pt x="7175" y="1335"/>
                  </a:lnTo>
                  <a:cubicBezTo>
                    <a:pt x="7620" y="921"/>
                    <a:pt x="8065" y="472"/>
                    <a:pt x="847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9" name="Google Shape;529;p42"/>
            <p:cNvSpPr/>
            <p:nvPr/>
          </p:nvSpPr>
          <p:spPr>
            <a:xfrm>
              <a:off x="7804953" y="4255515"/>
              <a:ext cx="97908" cy="35974"/>
            </a:xfrm>
            <a:custGeom>
              <a:rect b="b" l="l" r="r" t="t"/>
              <a:pathLst>
                <a:path extrusionOk="0" h="995" w="2708">
                  <a:moveTo>
                    <a:pt x="1" y="1"/>
                  </a:moveTo>
                  <a:cubicBezTo>
                    <a:pt x="788" y="617"/>
                    <a:pt x="1354" y="994"/>
                    <a:pt x="1354" y="994"/>
                  </a:cubicBezTo>
                  <a:cubicBezTo>
                    <a:pt x="1354" y="994"/>
                    <a:pt x="1920" y="617"/>
                    <a:pt x="270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0" name="Google Shape;530;p42"/>
            <p:cNvSpPr/>
            <p:nvPr/>
          </p:nvSpPr>
          <p:spPr>
            <a:xfrm>
              <a:off x="7641461" y="4061797"/>
              <a:ext cx="425038" cy="46929"/>
            </a:xfrm>
            <a:custGeom>
              <a:rect b="b" l="l" r="r" t="t"/>
              <a:pathLst>
                <a:path extrusionOk="0" h="1298" w="11756">
                  <a:moveTo>
                    <a:pt x="1" y="1"/>
                  </a:moveTo>
                  <a:cubicBezTo>
                    <a:pt x="135" y="433"/>
                    <a:pt x="345" y="868"/>
                    <a:pt x="614" y="1298"/>
                  </a:cubicBezTo>
                  <a:lnTo>
                    <a:pt x="11143" y="1298"/>
                  </a:lnTo>
                  <a:cubicBezTo>
                    <a:pt x="11407" y="868"/>
                    <a:pt x="11619" y="433"/>
                    <a:pt x="1175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1" name="Google Shape;531;p42"/>
            <p:cNvSpPr/>
            <p:nvPr/>
          </p:nvSpPr>
          <p:spPr>
            <a:xfrm>
              <a:off x="7635784" y="3968011"/>
              <a:ext cx="217075" cy="47001"/>
            </a:xfrm>
            <a:custGeom>
              <a:rect b="b" l="l" r="r" t="t"/>
              <a:pathLst>
                <a:path extrusionOk="0" h="1300" w="6004">
                  <a:moveTo>
                    <a:pt x="491" y="0"/>
                  </a:moveTo>
                  <a:cubicBezTo>
                    <a:pt x="137" y="498"/>
                    <a:pt x="32" y="992"/>
                    <a:pt x="0" y="1300"/>
                  </a:cubicBezTo>
                  <a:lnTo>
                    <a:pt x="6004" y="1300"/>
                  </a:lnTo>
                  <a:cubicBezTo>
                    <a:pt x="5874" y="780"/>
                    <a:pt x="5658" y="351"/>
                    <a:pt x="5387" y="0"/>
                  </a:cubicBezTo>
                  <a:close/>
                </a:path>
              </a:pathLst>
            </a:custGeom>
            <a:solidFill>
              <a:srgbClr val="F2F2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2" name="Google Shape;532;p42"/>
            <p:cNvSpPr/>
            <p:nvPr/>
          </p:nvSpPr>
          <p:spPr>
            <a:xfrm>
              <a:off x="7854739" y="3968011"/>
              <a:ext cx="216894" cy="47001"/>
            </a:xfrm>
            <a:custGeom>
              <a:rect b="b" l="l" r="r" t="t"/>
              <a:pathLst>
                <a:path extrusionOk="0" h="1300" w="5999">
                  <a:moveTo>
                    <a:pt x="621" y="0"/>
                  </a:moveTo>
                  <a:cubicBezTo>
                    <a:pt x="351" y="351"/>
                    <a:pt x="135" y="780"/>
                    <a:pt x="0" y="1300"/>
                  </a:cubicBezTo>
                  <a:lnTo>
                    <a:pt x="5998" y="1300"/>
                  </a:lnTo>
                  <a:cubicBezTo>
                    <a:pt x="5950" y="796"/>
                    <a:pt x="5776" y="360"/>
                    <a:pt x="552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3" name="Google Shape;533;p42"/>
            <p:cNvSpPr/>
            <p:nvPr/>
          </p:nvSpPr>
          <p:spPr>
            <a:xfrm>
              <a:off x="7632349" y="3924805"/>
              <a:ext cx="218485" cy="183920"/>
            </a:xfrm>
            <a:custGeom>
              <a:rect b="b" l="l" r="r" t="t"/>
              <a:pathLst>
                <a:path extrusionOk="0" h="5087" w="6043">
                  <a:moveTo>
                    <a:pt x="3015" y="0"/>
                  </a:moveTo>
                  <a:cubicBezTo>
                    <a:pt x="2151" y="0"/>
                    <a:pt x="1305" y="344"/>
                    <a:pt x="753" y="984"/>
                  </a:cubicBezTo>
                  <a:cubicBezTo>
                    <a:pt x="0" y="1855"/>
                    <a:pt x="90" y="2798"/>
                    <a:pt x="90" y="2798"/>
                  </a:cubicBezTo>
                  <a:cubicBezTo>
                    <a:pt x="90" y="3545"/>
                    <a:pt x="393" y="4325"/>
                    <a:pt x="864" y="5087"/>
                  </a:cubicBezTo>
                  <a:lnTo>
                    <a:pt x="6043" y="5087"/>
                  </a:lnTo>
                  <a:lnTo>
                    <a:pt x="6043" y="2290"/>
                  </a:lnTo>
                  <a:cubicBezTo>
                    <a:pt x="5543" y="714"/>
                    <a:pt x="4260" y="0"/>
                    <a:pt x="3015"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4" name="Google Shape;534;p42"/>
            <p:cNvSpPr/>
            <p:nvPr/>
          </p:nvSpPr>
          <p:spPr>
            <a:xfrm>
              <a:off x="7750685" y="3959912"/>
              <a:ext cx="59222" cy="56366"/>
            </a:xfrm>
            <a:custGeom>
              <a:rect b="b" l="l" r="r" t="t"/>
              <a:pathLst>
                <a:path extrusionOk="0" h="1559" w="1638">
                  <a:moveTo>
                    <a:pt x="821" y="1"/>
                  </a:moveTo>
                  <a:lnTo>
                    <a:pt x="529" y="462"/>
                  </a:lnTo>
                  <a:lnTo>
                    <a:pt x="0" y="596"/>
                  </a:lnTo>
                  <a:lnTo>
                    <a:pt x="352" y="1014"/>
                  </a:lnTo>
                  <a:lnTo>
                    <a:pt x="313" y="1559"/>
                  </a:lnTo>
                  <a:lnTo>
                    <a:pt x="313" y="1559"/>
                  </a:lnTo>
                  <a:lnTo>
                    <a:pt x="821" y="1354"/>
                  </a:lnTo>
                  <a:lnTo>
                    <a:pt x="1327" y="1559"/>
                  </a:lnTo>
                  <a:lnTo>
                    <a:pt x="1288" y="1014"/>
                  </a:lnTo>
                  <a:lnTo>
                    <a:pt x="1638" y="596"/>
                  </a:lnTo>
                  <a:lnTo>
                    <a:pt x="1111" y="462"/>
                  </a:lnTo>
                  <a:lnTo>
                    <a:pt x="821"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5" name="Google Shape;535;p42"/>
            <p:cNvSpPr/>
            <p:nvPr/>
          </p:nvSpPr>
          <p:spPr>
            <a:xfrm>
              <a:off x="7711095" y="4033668"/>
              <a:ext cx="59222" cy="56366"/>
            </a:xfrm>
            <a:custGeom>
              <a:rect b="b" l="l" r="r" t="t"/>
              <a:pathLst>
                <a:path extrusionOk="0" h="1559" w="1638">
                  <a:moveTo>
                    <a:pt x="819" y="1"/>
                  </a:moveTo>
                  <a:lnTo>
                    <a:pt x="529" y="462"/>
                  </a:lnTo>
                  <a:lnTo>
                    <a:pt x="0" y="596"/>
                  </a:lnTo>
                  <a:lnTo>
                    <a:pt x="350" y="1014"/>
                  </a:lnTo>
                  <a:lnTo>
                    <a:pt x="313" y="1559"/>
                  </a:lnTo>
                  <a:lnTo>
                    <a:pt x="313" y="1559"/>
                  </a:lnTo>
                  <a:lnTo>
                    <a:pt x="819" y="1354"/>
                  </a:lnTo>
                  <a:lnTo>
                    <a:pt x="1325" y="1559"/>
                  </a:lnTo>
                  <a:lnTo>
                    <a:pt x="1325" y="1559"/>
                  </a:lnTo>
                  <a:lnTo>
                    <a:pt x="1288" y="1014"/>
                  </a:lnTo>
                  <a:lnTo>
                    <a:pt x="1638" y="596"/>
                  </a:lnTo>
                  <a:lnTo>
                    <a:pt x="1109" y="462"/>
                  </a:lnTo>
                  <a:lnTo>
                    <a:pt x="819"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6" name="Google Shape;536;p42"/>
            <p:cNvSpPr/>
            <p:nvPr/>
          </p:nvSpPr>
          <p:spPr>
            <a:xfrm>
              <a:off x="7665721" y="3959912"/>
              <a:ext cx="59186" cy="56366"/>
            </a:xfrm>
            <a:custGeom>
              <a:rect b="b" l="l" r="r" t="t"/>
              <a:pathLst>
                <a:path extrusionOk="0" h="1559" w="1637">
                  <a:moveTo>
                    <a:pt x="818" y="1"/>
                  </a:moveTo>
                  <a:lnTo>
                    <a:pt x="528" y="462"/>
                  </a:lnTo>
                  <a:lnTo>
                    <a:pt x="1" y="596"/>
                  </a:lnTo>
                  <a:lnTo>
                    <a:pt x="349" y="1014"/>
                  </a:lnTo>
                  <a:lnTo>
                    <a:pt x="312" y="1559"/>
                  </a:lnTo>
                  <a:lnTo>
                    <a:pt x="818" y="1354"/>
                  </a:lnTo>
                  <a:lnTo>
                    <a:pt x="1323" y="1559"/>
                  </a:lnTo>
                  <a:lnTo>
                    <a:pt x="1286" y="1014"/>
                  </a:lnTo>
                  <a:lnTo>
                    <a:pt x="1636" y="596"/>
                  </a:lnTo>
                  <a:lnTo>
                    <a:pt x="1109" y="462"/>
                  </a:lnTo>
                  <a:lnTo>
                    <a:pt x="818"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7" name="Google Shape;537;p42"/>
            <p:cNvSpPr/>
            <p:nvPr/>
          </p:nvSpPr>
          <p:spPr>
            <a:xfrm>
              <a:off x="7743490" y="3953187"/>
              <a:ext cx="73539" cy="69779"/>
            </a:xfrm>
            <a:custGeom>
              <a:rect b="b" l="l" r="r" t="t"/>
              <a:pathLst>
                <a:path extrusionOk="0" h="1930" w="2034">
                  <a:moveTo>
                    <a:pt x="1012" y="537"/>
                  </a:moveTo>
                  <a:lnTo>
                    <a:pt x="1144" y="749"/>
                  </a:lnTo>
                  <a:cubicBezTo>
                    <a:pt x="1168" y="790"/>
                    <a:pt x="1209" y="819"/>
                    <a:pt x="1255" y="831"/>
                  </a:cubicBezTo>
                  <a:lnTo>
                    <a:pt x="1496" y="891"/>
                  </a:lnTo>
                  <a:lnTo>
                    <a:pt x="1345" y="1081"/>
                  </a:lnTo>
                  <a:cubicBezTo>
                    <a:pt x="1314" y="1118"/>
                    <a:pt x="1300" y="1167"/>
                    <a:pt x="1302" y="1212"/>
                  </a:cubicBezTo>
                  <a:lnTo>
                    <a:pt x="1319" y="1461"/>
                  </a:lnTo>
                  <a:lnTo>
                    <a:pt x="1088" y="1367"/>
                  </a:lnTo>
                  <a:cubicBezTo>
                    <a:pt x="1067" y="1358"/>
                    <a:pt x="1041" y="1354"/>
                    <a:pt x="1018" y="1354"/>
                  </a:cubicBezTo>
                  <a:cubicBezTo>
                    <a:pt x="993" y="1354"/>
                    <a:pt x="971" y="1358"/>
                    <a:pt x="946" y="1367"/>
                  </a:cubicBezTo>
                  <a:lnTo>
                    <a:pt x="717" y="1461"/>
                  </a:lnTo>
                  <a:lnTo>
                    <a:pt x="732" y="1212"/>
                  </a:lnTo>
                  <a:cubicBezTo>
                    <a:pt x="736" y="1163"/>
                    <a:pt x="720" y="1118"/>
                    <a:pt x="689" y="1081"/>
                  </a:cubicBezTo>
                  <a:lnTo>
                    <a:pt x="528" y="891"/>
                  </a:lnTo>
                  <a:lnTo>
                    <a:pt x="769" y="831"/>
                  </a:lnTo>
                  <a:cubicBezTo>
                    <a:pt x="816" y="819"/>
                    <a:pt x="857" y="790"/>
                    <a:pt x="882" y="749"/>
                  </a:cubicBezTo>
                  <a:lnTo>
                    <a:pt x="1012" y="537"/>
                  </a:lnTo>
                  <a:close/>
                  <a:moveTo>
                    <a:pt x="1018" y="0"/>
                  </a:moveTo>
                  <a:cubicBezTo>
                    <a:pt x="954" y="0"/>
                    <a:pt x="894" y="33"/>
                    <a:pt x="859" y="88"/>
                  </a:cubicBezTo>
                  <a:lnTo>
                    <a:pt x="610" y="486"/>
                  </a:lnTo>
                  <a:lnTo>
                    <a:pt x="153" y="599"/>
                  </a:lnTo>
                  <a:cubicBezTo>
                    <a:pt x="88" y="615"/>
                    <a:pt x="40" y="663"/>
                    <a:pt x="20" y="724"/>
                  </a:cubicBezTo>
                  <a:cubicBezTo>
                    <a:pt x="1" y="786"/>
                    <a:pt x="13" y="854"/>
                    <a:pt x="55" y="903"/>
                  </a:cubicBezTo>
                  <a:lnTo>
                    <a:pt x="357" y="1262"/>
                  </a:lnTo>
                  <a:lnTo>
                    <a:pt x="324" y="1731"/>
                  </a:lnTo>
                  <a:cubicBezTo>
                    <a:pt x="320" y="1793"/>
                    <a:pt x="349" y="1857"/>
                    <a:pt x="400" y="1894"/>
                  </a:cubicBezTo>
                  <a:cubicBezTo>
                    <a:pt x="431" y="1916"/>
                    <a:pt x="470" y="1928"/>
                    <a:pt x="510" y="1928"/>
                  </a:cubicBezTo>
                  <a:cubicBezTo>
                    <a:pt x="534" y="1928"/>
                    <a:pt x="557" y="1924"/>
                    <a:pt x="580" y="1916"/>
                  </a:cubicBezTo>
                  <a:lnTo>
                    <a:pt x="1018" y="1741"/>
                  </a:lnTo>
                  <a:lnTo>
                    <a:pt x="1456" y="1916"/>
                  </a:lnTo>
                  <a:cubicBezTo>
                    <a:pt x="1477" y="1925"/>
                    <a:pt x="1500" y="1929"/>
                    <a:pt x="1526" y="1929"/>
                  </a:cubicBezTo>
                  <a:cubicBezTo>
                    <a:pt x="1564" y="1929"/>
                    <a:pt x="1603" y="1918"/>
                    <a:pt x="1634" y="1894"/>
                  </a:cubicBezTo>
                  <a:cubicBezTo>
                    <a:pt x="1685" y="1857"/>
                    <a:pt x="1714" y="1793"/>
                    <a:pt x="1710" y="1731"/>
                  </a:cubicBezTo>
                  <a:lnTo>
                    <a:pt x="1679" y="1262"/>
                  </a:lnTo>
                  <a:lnTo>
                    <a:pt x="1981" y="903"/>
                  </a:lnTo>
                  <a:cubicBezTo>
                    <a:pt x="2021" y="854"/>
                    <a:pt x="2033" y="786"/>
                    <a:pt x="2014" y="724"/>
                  </a:cubicBezTo>
                  <a:cubicBezTo>
                    <a:pt x="1994" y="663"/>
                    <a:pt x="1944" y="617"/>
                    <a:pt x="1883" y="599"/>
                  </a:cubicBezTo>
                  <a:lnTo>
                    <a:pt x="1426" y="486"/>
                  </a:lnTo>
                  <a:lnTo>
                    <a:pt x="1176" y="88"/>
                  </a:lnTo>
                  <a:cubicBezTo>
                    <a:pt x="1140" y="33"/>
                    <a:pt x="1082" y="0"/>
                    <a:pt x="101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8" name="Google Shape;538;p42"/>
            <p:cNvSpPr/>
            <p:nvPr/>
          </p:nvSpPr>
          <p:spPr>
            <a:xfrm>
              <a:off x="7658490" y="3953259"/>
              <a:ext cx="73503" cy="69851"/>
            </a:xfrm>
            <a:custGeom>
              <a:rect b="b" l="l" r="r" t="t"/>
              <a:pathLst>
                <a:path extrusionOk="0" h="1932" w="2033">
                  <a:moveTo>
                    <a:pt x="1010" y="535"/>
                  </a:moveTo>
                  <a:lnTo>
                    <a:pt x="1142" y="747"/>
                  </a:lnTo>
                  <a:cubicBezTo>
                    <a:pt x="1166" y="788"/>
                    <a:pt x="1206" y="817"/>
                    <a:pt x="1253" y="829"/>
                  </a:cubicBezTo>
                  <a:lnTo>
                    <a:pt x="1494" y="889"/>
                  </a:lnTo>
                  <a:lnTo>
                    <a:pt x="1343" y="1079"/>
                  </a:lnTo>
                  <a:cubicBezTo>
                    <a:pt x="1311" y="1116"/>
                    <a:pt x="1298" y="1165"/>
                    <a:pt x="1300" y="1210"/>
                  </a:cubicBezTo>
                  <a:lnTo>
                    <a:pt x="1317" y="1459"/>
                  </a:lnTo>
                  <a:lnTo>
                    <a:pt x="1086" y="1365"/>
                  </a:lnTo>
                  <a:cubicBezTo>
                    <a:pt x="1064" y="1356"/>
                    <a:pt x="1039" y="1352"/>
                    <a:pt x="1016" y="1352"/>
                  </a:cubicBezTo>
                  <a:cubicBezTo>
                    <a:pt x="991" y="1352"/>
                    <a:pt x="969" y="1356"/>
                    <a:pt x="944" y="1365"/>
                  </a:cubicBezTo>
                  <a:lnTo>
                    <a:pt x="714" y="1459"/>
                  </a:lnTo>
                  <a:lnTo>
                    <a:pt x="730" y="1210"/>
                  </a:lnTo>
                  <a:cubicBezTo>
                    <a:pt x="734" y="1161"/>
                    <a:pt x="718" y="1116"/>
                    <a:pt x="687" y="1079"/>
                  </a:cubicBezTo>
                  <a:lnTo>
                    <a:pt x="526" y="889"/>
                  </a:lnTo>
                  <a:lnTo>
                    <a:pt x="767" y="829"/>
                  </a:lnTo>
                  <a:cubicBezTo>
                    <a:pt x="814" y="817"/>
                    <a:pt x="854" y="788"/>
                    <a:pt x="880" y="747"/>
                  </a:cubicBezTo>
                  <a:lnTo>
                    <a:pt x="1010" y="535"/>
                  </a:lnTo>
                  <a:close/>
                  <a:moveTo>
                    <a:pt x="1018" y="0"/>
                  </a:moveTo>
                  <a:cubicBezTo>
                    <a:pt x="952" y="0"/>
                    <a:pt x="893" y="35"/>
                    <a:pt x="860" y="88"/>
                  </a:cubicBezTo>
                  <a:lnTo>
                    <a:pt x="609" y="486"/>
                  </a:lnTo>
                  <a:lnTo>
                    <a:pt x="152" y="601"/>
                  </a:lnTo>
                  <a:cubicBezTo>
                    <a:pt x="88" y="615"/>
                    <a:pt x="40" y="663"/>
                    <a:pt x="20" y="725"/>
                  </a:cubicBezTo>
                  <a:cubicBezTo>
                    <a:pt x="1" y="786"/>
                    <a:pt x="14" y="854"/>
                    <a:pt x="55" y="902"/>
                  </a:cubicBezTo>
                  <a:lnTo>
                    <a:pt x="357" y="1262"/>
                  </a:lnTo>
                  <a:lnTo>
                    <a:pt x="325" y="1731"/>
                  </a:lnTo>
                  <a:cubicBezTo>
                    <a:pt x="320" y="1795"/>
                    <a:pt x="349" y="1857"/>
                    <a:pt x="399" y="1894"/>
                  </a:cubicBezTo>
                  <a:cubicBezTo>
                    <a:pt x="432" y="1917"/>
                    <a:pt x="471" y="1930"/>
                    <a:pt x="510" y="1930"/>
                  </a:cubicBezTo>
                  <a:cubicBezTo>
                    <a:pt x="534" y="1930"/>
                    <a:pt x="557" y="1925"/>
                    <a:pt x="580" y="1916"/>
                  </a:cubicBezTo>
                  <a:lnTo>
                    <a:pt x="1018" y="1741"/>
                  </a:lnTo>
                  <a:lnTo>
                    <a:pt x="1455" y="1916"/>
                  </a:lnTo>
                  <a:cubicBezTo>
                    <a:pt x="1477" y="1925"/>
                    <a:pt x="1502" y="1931"/>
                    <a:pt x="1525" y="1931"/>
                  </a:cubicBezTo>
                  <a:cubicBezTo>
                    <a:pt x="1564" y="1931"/>
                    <a:pt x="1603" y="1918"/>
                    <a:pt x="1634" y="1894"/>
                  </a:cubicBezTo>
                  <a:cubicBezTo>
                    <a:pt x="1687" y="1857"/>
                    <a:pt x="1716" y="1795"/>
                    <a:pt x="1710" y="1731"/>
                  </a:cubicBezTo>
                  <a:lnTo>
                    <a:pt x="1679" y="1262"/>
                  </a:lnTo>
                  <a:lnTo>
                    <a:pt x="1980" y="902"/>
                  </a:lnTo>
                  <a:cubicBezTo>
                    <a:pt x="2021" y="854"/>
                    <a:pt x="2033" y="786"/>
                    <a:pt x="2013" y="725"/>
                  </a:cubicBezTo>
                  <a:cubicBezTo>
                    <a:pt x="1994" y="661"/>
                    <a:pt x="1943" y="615"/>
                    <a:pt x="1883" y="601"/>
                  </a:cubicBezTo>
                  <a:lnTo>
                    <a:pt x="1426" y="486"/>
                  </a:lnTo>
                  <a:lnTo>
                    <a:pt x="1175" y="88"/>
                  </a:lnTo>
                  <a:cubicBezTo>
                    <a:pt x="1142" y="35"/>
                    <a:pt x="1084" y="0"/>
                    <a:pt x="101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9" name="Google Shape;539;p42"/>
            <p:cNvSpPr/>
            <p:nvPr/>
          </p:nvSpPr>
          <p:spPr>
            <a:xfrm>
              <a:off x="7703973" y="4026871"/>
              <a:ext cx="73539" cy="69851"/>
            </a:xfrm>
            <a:custGeom>
              <a:rect b="b" l="l" r="r" t="t"/>
              <a:pathLst>
                <a:path extrusionOk="0" h="1932" w="2034">
                  <a:moveTo>
                    <a:pt x="1006" y="539"/>
                  </a:moveTo>
                  <a:lnTo>
                    <a:pt x="1146" y="749"/>
                  </a:lnTo>
                  <a:cubicBezTo>
                    <a:pt x="1172" y="792"/>
                    <a:pt x="1212" y="821"/>
                    <a:pt x="1259" y="833"/>
                  </a:cubicBezTo>
                  <a:lnTo>
                    <a:pt x="1500" y="893"/>
                  </a:lnTo>
                  <a:lnTo>
                    <a:pt x="1339" y="1083"/>
                  </a:lnTo>
                  <a:cubicBezTo>
                    <a:pt x="1308" y="1118"/>
                    <a:pt x="1292" y="1167"/>
                    <a:pt x="1296" y="1214"/>
                  </a:cubicBezTo>
                  <a:lnTo>
                    <a:pt x="1314" y="1463"/>
                  </a:lnTo>
                  <a:lnTo>
                    <a:pt x="1082" y="1369"/>
                  </a:lnTo>
                  <a:cubicBezTo>
                    <a:pt x="1061" y="1360"/>
                    <a:pt x="1036" y="1356"/>
                    <a:pt x="1012" y="1356"/>
                  </a:cubicBezTo>
                  <a:cubicBezTo>
                    <a:pt x="987" y="1356"/>
                    <a:pt x="966" y="1360"/>
                    <a:pt x="940" y="1369"/>
                  </a:cubicBezTo>
                  <a:lnTo>
                    <a:pt x="711" y="1463"/>
                  </a:lnTo>
                  <a:lnTo>
                    <a:pt x="726" y="1214"/>
                  </a:lnTo>
                  <a:cubicBezTo>
                    <a:pt x="730" y="1165"/>
                    <a:pt x="715" y="1118"/>
                    <a:pt x="684" y="1083"/>
                  </a:cubicBezTo>
                  <a:lnTo>
                    <a:pt x="522" y="893"/>
                  </a:lnTo>
                  <a:lnTo>
                    <a:pt x="763" y="833"/>
                  </a:lnTo>
                  <a:cubicBezTo>
                    <a:pt x="810" y="821"/>
                    <a:pt x="851" y="792"/>
                    <a:pt x="876" y="749"/>
                  </a:cubicBezTo>
                  <a:lnTo>
                    <a:pt x="1006" y="539"/>
                  </a:lnTo>
                  <a:close/>
                  <a:moveTo>
                    <a:pt x="1016" y="0"/>
                  </a:moveTo>
                  <a:cubicBezTo>
                    <a:pt x="952" y="2"/>
                    <a:pt x="892" y="35"/>
                    <a:pt x="859" y="90"/>
                  </a:cubicBezTo>
                  <a:lnTo>
                    <a:pt x="608" y="486"/>
                  </a:lnTo>
                  <a:lnTo>
                    <a:pt x="151" y="601"/>
                  </a:lnTo>
                  <a:cubicBezTo>
                    <a:pt x="88" y="617"/>
                    <a:pt x="40" y="665"/>
                    <a:pt x="20" y="726"/>
                  </a:cubicBezTo>
                  <a:cubicBezTo>
                    <a:pt x="1" y="786"/>
                    <a:pt x="13" y="854"/>
                    <a:pt x="53" y="903"/>
                  </a:cubicBezTo>
                  <a:lnTo>
                    <a:pt x="355" y="1262"/>
                  </a:lnTo>
                  <a:lnTo>
                    <a:pt x="324" y="1733"/>
                  </a:lnTo>
                  <a:cubicBezTo>
                    <a:pt x="318" y="1795"/>
                    <a:pt x="347" y="1859"/>
                    <a:pt x="400" y="1894"/>
                  </a:cubicBezTo>
                  <a:cubicBezTo>
                    <a:pt x="431" y="1917"/>
                    <a:pt x="469" y="1930"/>
                    <a:pt x="508" y="1930"/>
                  </a:cubicBezTo>
                  <a:cubicBezTo>
                    <a:pt x="532" y="1930"/>
                    <a:pt x="556" y="1925"/>
                    <a:pt x="578" y="1916"/>
                  </a:cubicBezTo>
                  <a:lnTo>
                    <a:pt x="1016" y="1743"/>
                  </a:lnTo>
                  <a:lnTo>
                    <a:pt x="1454" y="1916"/>
                  </a:lnTo>
                  <a:cubicBezTo>
                    <a:pt x="1475" y="1926"/>
                    <a:pt x="1500" y="1931"/>
                    <a:pt x="1524" y="1931"/>
                  </a:cubicBezTo>
                  <a:cubicBezTo>
                    <a:pt x="1563" y="1931"/>
                    <a:pt x="1601" y="1920"/>
                    <a:pt x="1635" y="1894"/>
                  </a:cubicBezTo>
                  <a:cubicBezTo>
                    <a:pt x="1685" y="1859"/>
                    <a:pt x="1714" y="1795"/>
                    <a:pt x="1708" y="1733"/>
                  </a:cubicBezTo>
                  <a:lnTo>
                    <a:pt x="1677" y="1262"/>
                  </a:lnTo>
                  <a:lnTo>
                    <a:pt x="1979" y="903"/>
                  </a:lnTo>
                  <a:cubicBezTo>
                    <a:pt x="2020" y="854"/>
                    <a:pt x="2033" y="786"/>
                    <a:pt x="2014" y="726"/>
                  </a:cubicBezTo>
                  <a:cubicBezTo>
                    <a:pt x="1994" y="665"/>
                    <a:pt x="1942" y="619"/>
                    <a:pt x="1881" y="601"/>
                  </a:cubicBezTo>
                  <a:lnTo>
                    <a:pt x="1424" y="486"/>
                  </a:lnTo>
                  <a:lnTo>
                    <a:pt x="1174" y="90"/>
                  </a:lnTo>
                  <a:cubicBezTo>
                    <a:pt x="1141" y="35"/>
                    <a:pt x="1082" y="0"/>
                    <a:pt x="101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0" name="Google Shape;540;p42"/>
            <p:cNvSpPr/>
            <p:nvPr/>
          </p:nvSpPr>
          <p:spPr>
            <a:xfrm>
              <a:off x="7625878" y="3918297"/>
              <a:ext cx="449949" cy="380025"/>
            </a:xfrm>
            <a:custGeom>
              <a:rect b="b" l="l" r="r" t="t"/>
              <a:pathLst>
                <a:path extrusionOk="0" h="10511" w="12445">
                  <a:moveTo>
                    <a:pt x="9321" y="372"/>
                  </a:moveTo>
                  <a:cubicBezTo>
                    <a:pt x="9441" y="372"/>
                    <a:pt x="9561" y="379"/>
                    <a:pt x="9679" y="393"/>
                  </a:cubicBezTo>
                  <a:cubicBezTo>
                    <a:pt x="10296" y="467"/>
                    <a:pt x="10918" y="730"/>
                    <a:pt x="11373" y="1189"/>
                  </a:cubicBezTo>
                  <a:lnTo>
                    <a:pt x="7280" y="1189"/>
                  </a:lnTo>
                  <a:cubicBezTo>
                    <a:pt x="7854" y="626"/>
                    <a:pt x="8600" y="372"/>
                    <a:pt x="9321" y="372"/>
                  </a:cubicBezTo>
                  <a:close/>
                  <a:moveTo>
                    <a:pt x="11673" y="1560"/>
                  </a:moveTo>
                  <a:cubicBezTo>
                    <a:pt x="11846" y="1825"/>
                    <a:pt x="11970" y="2132"/>
                    <a:pt x="12033" y="2486"/>
                  </a:cubicBezTo>
                  <a:lnTo>
                    <a:pt x="6494" y="2486"/>
                  </a:lnTo>
                  <a:cubicBezTo>
                    <a:pt x="6611" y="2130"/>
                    <a:pt x="6770" y="1823"/>
                    <a:pt x="6959" y="1560"/>
                  </a:cubicBezTo>
                  <a:close/>
                  <a:moveTo>
                    <a:pt x="12068" y="2859"/>
                  </a:moveTo>
                  <a:cubicBezTo>
                    <a:pt x="12071" y="2898"/>
                    <a:pt x="12071" y="2937"/>
                    <a:pt x="12071" y="2976"/>
                  </a:cubicBezTo>
                  <a:cubicBezTo>
                    <a:pt x="12071" y="3231"/>
                    <a:pt x="12033" y="3501"/>
                    <a:pt x="11955" y="3783"/>
                  </a:cubicBezTo>
                  <a:lnTo>
                    <a:pt x="6406" y="3783"/>
                  </a:lnTo>
                  <a:lnTo>
                    <a:pt x="6406" y="2859"/>
                  </a:lnTo>
                  <a:close/>
                  <a:moveTo>
                    <a:pt x="11832" y="4156"/>
                  </a:moveTo>
                  <a:cubicBezTo>
                    <a:pt x="11721" y="4454"/>
                    <a:pt x="11568" y="4761"/>
                    <a:pt x="11375" y="5082"/>
                  </a:cubicBezTo>
                  <a:lnTo>
                    <a:pt x="6404" y="5082"/>
                  </a:lnTo>
                  <a:lnTo>
                    <a:pt x="6404" y="4156"/>
                  </a:lnTo>
                  <a:close/>
                  <a:moveTo>
                    <a:pt x="11140" y="5454"/>
                  </a:moveTo>
                  <a:cubicBezTo>
                    <a:pt x="10922" y="5780"/>
                    <a:pt x="10663" y="6113"/>
                    <a:pt x="10372" y="6455"/>
                  </a:cubicBezTo>
                  <a:lnTo>
                    <a:pt x="2069" y="6455"/>
                  </a:lnTo>
                  <a:cubicBezTo>
                    <a:pt x="1776" y="6113"/>
                    <a:pt x="1521" y="5780"/>
                    <a:pt x="1301" y="5454"/>
                  </a:cubicBezTo>
                  <a:close/>
                  <a:moveTo>
                    <a:pt x="10041" y="6827"/>
                  </a:moveTo>
                  <a:cubicBezTo>
                    <a:pt x="9761" y="7132"/>
                    <a:pt x="9454" y="7443"/>
                    <a:pt x="9115" y="7760"/>
                  </a:cubicBezTo>
                  <a:cubicBezTo>
                    <a:pt x="9106" y="7768"/>
                    <a:pt x="9094" y="7780"/>
                    <a:pt x="9084" y="7787"/>
                  </a:cubicBezTo>
                  <a:lnTo>
                    <a:pt x="3359" y="7787"/>
                  </a:lnTo>
                  <a:cubicBezTo>
                    <a:pt x="3349" y="7780"/>
                    <a:pt x="3337" y="7768"/>
                    <a:pt x="3328" y="7760"/>
                  </a:cubicBezTo>
                  <a:cubicBezTo>
                    <a:pt x="2991" y="7443"/>
                    <a:pt x="2682" y="7132"/>
                    <a:pt x="2400" y="6827"/>
                  </a:cubicBezTo>
                  <a:close/>
                  <a:moveTo>
                    <a:pt x="8676" y="8163"/>
                  </a:moveTo>
                  <a:cubicBezTo>
                    <a:pt x="8266" y="8528"/>
                    <a:pt x="7865" y="8857"/>
                    <a:pt x="7509" y="9141"/>
                  </a:cubicBezTo>
                  <a:lnTo>
                    <a:pt x="4932" y="9141"/>
                  </a:lnTo>
                  <a:cubicBezTo>
                    <a:pt x="4574" y="8857"/>
                    <a:pt x="4174" y="8528"/>
                    <a:pt x="3765" y="8163"/>
                  </a:cubicBezTo>
                  <a:close/>
                  <a:moveTo>
                    <a:pt x="7027" y="9514"/>
                  </a:moveTo>
                  <a:cubicBezTo>
                    <a:pt x="6655" y="9794"/>
                    <a:pt x="6366" y="9997"/>
                    <a:pt x="6222" y="10098"/>
                  </a:cubicBezTo>
                  <a:cubicBezTo>
                    <a:pt x="6076" y="9999"/>
                    <a:pt x="5790" y="9796"/>
                    <a:pt x="5415" y="9514"/>
                  </a:cubicBezTo>
                  <a:close/>
                  <a:moveTo>
                    <a:pt x="9322" y="1"/>
                  </a:moveTo>
                  <a:cubicBezTo>
                    <a:pt x="8669" y="1"/>
                    <a:pt x="8032" y="185"/>
                    <a:pt x="7499" y="537"/>
                  </a:cubicBezTo>
                  <a:cubicBezTo>
                    <a:pt x="7204" y="732"/>
                    <a:pt x="6945" y="973"/>
                    <a:pt x="6727" y="1255"/>
                  </a:cubicBezTo>
                  <a:cubicBezTo>
                    <a:pt x="6721" y="1261"/>
                    <a:pt x="6716" y="1269"/>
                    <a:pt x="6712" y="1276"/>
                  </a:cubicBezTo>
                  <a:cubicBezTo>
                    <a:pt x="6513" y="1533"/>
                    <a:pt x="6352" y="1825"/>
                    <a:pt x="6225" y="2148"/>
                  </a:cubicBezTo>
                  <a:cubicBezTo>
                    <a:pt x="5811" y="1101"/>
                    <a:pt x="5006" y="370"/>
                    <a:pt x="3960" y="104"/>
                  </a:cubicBezTo>
                  <a:cubicBezTo>
                    <a:pt x="3687" y="35"/>
                    <a:pt x="3408" y="1"/>
                    <a:pt x="3128" y="1"/>
                  </a:cubicBezTo>
                  <a:cubicBezTo>
                    <a:pt x="2812" y="1"/>
                    <a:pt x="2497" y="44"/>
                    <a:pt x="2192" y="131"/>
                  </a:cubicBezTo>
                  <a:cubicBezTo>
                    <a:pt x="1603" y="296"/>
                    <a:pt x="1093" y="613"/>
                    <a:pt x="712" y="1043"/>
                  </a:cubicBezTo>
                  <a:cubicBezTo>
                    <a:pt x="590" y="1181"/>
                    <a:pt x="195" y="1659"/>
                    <a:pt x="167" y="1951"/>
                  </a:cubicBezTo>
                  <a:cubicBezTo>
                    <a:pt x="158" y="2054"/>
                    <a:pt x="232" y="2144"/>
                    <a:pt x="335" y="2155"/>
                  </a:cubicBezTo>
                  <a:cubicBezTo>
                    <a:pt x="341" y="2156"/>
                    <a:pt x="346" y="2156"/>
                    <a:pt x="352" y="2156"/>
                  </a:cubicBezTo>
                  <a:cubicBezTo>
                    <a:pt x="446" y="2156"/>
                    <a:pt x="528" y="2083"/>
                    <a:pt x="539" y="1988"/>
                  </a:cubicBezTo>
                  <a:cubicBezTo>
                    <a:pt x="551" y="1869"/>
                    <a:pt x="784" y="1531"/>
                    <a:pt x="994" y="1288"/>
                  </a:cubicBezTo>
                  <a:cubicBezTo>
                    <a:pt x="1511" y="705"/>
                    <a:pt x="2316" y="375"/>
                    <a:pt x="3139" y="375"/>
                  </a:cubicBezTo>
                  <a:cubicBezTo>
                    <a:pt x="3384" y="375"/>
                    <a:pt x="3631" y="405"/>
                    <a:pt x="3872" y="465"/>
                  </a:cubicBezTo>
                  <a:cubicBezTo>
                    <a:pt x="4959" y="741"/>
                    <a:pt x="5751" y="1589"/>
                    <a:pt x="6043" y="2795"/>
                  </a:cubicBezTo>
                  <a:lnTo>
                    <a:pt x="6043" y="5084"/>
                  </a:lnTo>
                  <a:lnTo>
                    <a:pt x="1070" y="5084"/>
                  </a:lnTo>
                  <a:cubicBezTo>
                    <a:pt x="611" y="4316"/>
                    <a:pt x="376" y="3610"/>
                    <a:pt x="376" y="2980"/>
                  </a:cubicBezTo>
                  <a:cubicBezTo>
                    <a:pt x="376" y="2877"/>
                    <a:pt x="292" y="2793"/>
                    <a:pt x="189" y="2793"/>
                  </a:cubicBezTo>
                  <a:cubicBezTo>
                    <a:pt x="86" y="2793"/>
                    <a:pt x="0" y="2875"/>
                    <a:pt x="0" y="2980"/>
                  </a:cubicBezTo>
                  <a:cubicBezTo>
                    <a:pt x="0" y="3777"/>
                    <a:pt x="329" y="4672"/>
                    <a:pt x="977" y="5636"/>
                  </a:cubicBezTo>
                  <a:cubicBezTo>
                    <a:pt x="1220" y="6002"/>
                    <a:pt x="1507" y="6375"/>
                    <a:pt x="1842" y="6761"/>
                  </a:cubicBezTo>
                  <a:cubicBezTo>
                    <a:pt x="1844" y="6762"/>
                    <a:pt x="1846" y="6766"/>
                    <a:pt x="1852" y="6770"/>
                  </a:cubicBezTo>
                  <a:cubicBezTo>
                    <a:pt x="2211" y="7183"/>
                    <a:pt x="2620" y="7607"/>
                    <a:pt x="3079" y="8038"/>
                  </a:cubicBezTo>
                  <a:cubicBezTo>
                    <a:pt x="3662" y="8589"/>
                    <a:pt x="4248" y="9075"/>
                    <a:pt x="4746" y="9468"/>
                  </a:cubicBezTo>
                  <a:cubicBezTo>
                    <a:pt x="4753" y="9473"/>
                    <a:pt x="4761" y="9479"/>
                    <a:pt x="4769" y="9485"/>
                  </a:cubicBezTo>
                  <a:cubicBezTo>
                    <a:pt x="5547" y="10098"/>
                    <a:pt x="6113" y="10475"/>
                    <a:pt x="6122" y="10479"/>
                  </a:cubicBezTo>
                  <a:cubicBezTo>
                    <a:pt x="6154" y="10500"/>
                    <a:pt x="6190" y="10510"/>
                    <a:pt x="6224" y="10510"/>
                  </a:cubicBezTo>
                  <a:cubicBezTo>
                    <a:pt x="6260" y="10510"/>
                    <a:pt x="6297" y="10500"/>
                    <a:pt x="6327" y="10479"/>
                  </a:cubicBezTo>
                  <a:cubicBezTo>
                    <a:pt x="6336" y="10471"/>
                    <a:pt x="6900" y="10096"/>
                    <a:pt x="7680" y="9485"/>
                  </a:cubicBezTo>
                  <a:cubicBezTo>
                    <a:pt x="7688" y="9479"/>
                    <a:pt x="7696" y="9475"/>
                    <a:pt x="7704" y="9468"/>
                  </a:cubicBezTo>
                  <a:cubicBezTo>
                    <a:pt x="8203" y="9075"/>
                    <a:pt x="8789" y="8585"/>
                    <a:pt x="9370" y="8038"/>
                  </a:cubicBezTo>
                  <a:cubicBezTo>
                    <a:pt x="9829" y="7608"/>
                    <a:pt x="10238" y="7183"/>
                    <a:pt x="10597" y="6770"/>
                  </a:cubicBezTo>
                  <a:cubicBezTo>
                    <a:pt x="10601" y="6766"/>
                    <a:pt x="10603" y="6764"/>
                    <a:pt x="10605" y="6761"/>
                  </a:cubicBezTo>
                  <a:cubicBezTo>
                    <a:pt x="10936" y="6374"/>
                    <a:pt x="11225" y="6000"/>
                    <a:pt x="11471" y="5635"/>
                  </a:cubicBezTo>
                  <a:cubicBezTo>
                    <a:pt x="11840" y="5082"/>
                    <a:pt x="12105" y="4553"/>
                    <a:pt x="12266" y="4051"/>
                  </a:cubicBezTo>
                  <a:cubicBezTo>
                    <a:pt x="12274" y="4036"/>
                    <a:pt x="12280" y="4018"/>
                    <a:pt x="12283" y="3999"/>
                  </a:cubicBezTo>
                  <a:cubicBezTo>
                    <a:pt x="12392" y="3643"/>
                    <a:pt x="12445" y="3301"/>
                    <a:pt x="12445" y="2978"/>
                  </a:cubicBezTo>
                  <a:cubicBezTo>
                    <a:pt x="12445" y="2169"/>
                    <a:pt x="12159" y="1455"/>
                    <a:pt x="11616" y="915"/>
                  </a:cubicBezTo>
                  <a:cubicBezTo>
                    <a:pt x="11128" y="424"/>
                    <a:pt x="10455" y="109"/>
                    <a:pt x="9722" y="24"/>
                  </a:cubicBezTo>
                  <a:cubicBezTo>
                    <a:pt x="9588" y="8"/>
                    <a:pt x="9455" y="1"/>
                    <a:pt x="932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41" name="Google Shape;541;p42"/>
          <p:cNvSpPr txBox="1"/>
          <p:nvPr/>
        </p:nvSpPr>
        <p:spPr>
          <a:xfrm>
            <a:off x="986775" y="1221359"/>
            <a:ext cx="6162130" cy="639921"/>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Times New Roman"/>
                <a:ea typeface="Times New Roman"/>
                <a:cs typeface="Times New Roman"/>
                <a:sym typeface="Times New Roman"/>
              </a:rPr>
              <a:t>Bộ tiền xử lý  lọc nhiễu, nâng độ tương phản để làm ảnh rõ hơn, nét hơn</a:t>
            </a:r>
            <a:endParaRPr b="0" i="0" sz="1800" u="none" cap="none" strike="noStrike">
              <a:solidFill>
                <a:schemeClr val="dk1"/>
              </a:solidFill>
              <a:latin typeface="Times New Roman"/>
              <a:ea typeface="Times New Roman"/>
              <a:cs typeface="Times New Roman"/>
              <a:sym typeface="Times New Roman"/>
            </a:endParaRPr>
          </a:p>
        </p:txBody>
      </p:sp>
      <p:pic>
        <p:nvPicPr>
          <p:cNvPr id="542" name="Google Shape;542;p42"/>
          <p:cNvPicPr preferRelativeResize="0"/>
          <p:nvPr/>
        </p:nvPicPr>
        <p:blipFill rotWithShape="1">
          <a:blip r:embed="rId3">
            <a:alphaModFix/>
          </a:blip>
          <a:srcRect b="17852" l="2453" r="76450" t="74513"/>
          <a:stretch/>
        </p:blipFill>
        <p:spPr>
          <a:xfrm>
            <a:off x="874239" y="824988"/>
            <a:ext cx="1781499" cy="233824"/>
          </a:xfrm>
          <a:prstGeom prst="rect">
            <a:avLst/>
          </a:prstGeom>
          <a:noFill/>
          <a:ln>
            <a:noFill/>
          </a:ln>
        </p:spPr>
      </p:pic>
      <p:sp>
        <p:nvSpPr>
          <p:cNvPr id="543" name="Google Shape;543;p42"/>
          <p:cNvSpPr txBox="1"/>
          <p:nvPr/>
        </p:nvSpPr>
        <p:spPr>
          <a:xfrm>
            <a:off x="5102948" y="1229144"/>
            <a:ext cx="1634700" cy="527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0000"/>
              </a:solidFill>
              <a:latin typeface="Times New Roman"/>
              <a:ea typeface="Times New Roman"/>
              <a:cs typeface="Times New Roman"/>
              <a:sym typeface="Times New Roman"/>
            </a:endParaRPr>
          </a:p>
        </p:txBody>
      </p:sp>
      <p:sp>
        <p:nvSpPr>
          <p:cNvPr id="544" name="Google Shape;544;p42"/>
          <p:cNvSpPr txBox="1"/>
          <p:nvPr/>
        </p:nvSpPr>
        <p:spPr>
          <a:xfrm>
            <a:off x="4665177" y="1874294"/>
            <a:ext cx="4144942" cy="3335136"/>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imes New Roman"/>
              <a:ea typeface="Times New Roman"/>
              <a:cs typeface="Times New Roman"/>
              <a:sym typeface="Times New Roman"/>
            </a:endParaRPr>
          </a:p>
          <a:p>
            <a:pPr indent="0" lvl="0" marL="0" marR="0" rtl="0" algn="ctr">
              <a:lnSpc>
                <a:spcPct val="100000"/>
              </a:lnSpc>
              <a:spcBef>
                <a:spcPts val="1600"/>
              </a:spcBef>
              <a:spcAft>
                <a:spcPts val="0"/>
              </a:spcAft>
              <a:buClr>
                <a:srgbClr val="000000"/>
              </a:buClr>
              <a:buSzPts val="1800"/>
              <a:buFont typeface="Arial"/>
              <a:buNone/>
            </a:pPr>
            <a:r>
              <a:t/>
            </a:r>
            <a:endParaRPr b="0" i="0" sz="1800" u="none" cap="none" strike="noStrike">
              <a:solidFill>
                <a:schemeClr val="dk1"/>
              </a:solidFill>
              <a:latin typeface="Times New Roman"/>
              <a:ea typeface="Times New Roman"/>
              <a:cs typeface="Times New Roman"/>
              <a:sym typeface="Times New Roman"/>
            </a:endParaRPr>
          </a:p>
          <a:p>
            <a:pPr indent="0" lvl="0" marL="0" marR="0" rtl="0" algn="ctr">
              <a:lnSpc>
                <a:spcPct val="100000"/>
              </a:lnSpc>
              <a:spcBef>
                <a:spcPts val="1600"/>
              </a:spcBef>
              <a:spcAft>
                <a:spcPts val="1600"/>
              </a:spcAft>
              <a:buClr>
                <a:srgbClr val="000000"/>
              </a:buClr>
              <a:buSzPts val="1400"/>
              <a:buFont typeface="Arial"/>
              <a:buNone/>
            </a:pPr>
            <a:r>
              <a:t/>
            </a:r>
            <a:endParaRPr b="1" i="0" sz="1400" u="none" cap="none" strike="noStrike">
              <a:solidFill>
                <a:schemeClr val="dk1"/>
              </a:solidFill>
              <a:latin typeface="Antic Slab"/>
              <a:ea typeface="Antic Slab"/>
              <a:cs typeface="Antic Slab"/>
              <a:sym typeface="Antic Slab"/>
            </a:endParaRPr>
          </a:p>
        </p:txBody>
      </p:sp>
      <p:pic>
        <p:nvPicPr>
          <p:cNvPr id="545" name="Google Shape;545;p42"/>
          <p:cNvPicPr preferRelativeResize="0"/>
          <p:nvPr/>
        </p:nvPicPr>
        <p:blipFill rotWithShape="1">
          <a:blip r:embed="rId3">
            <a:alphaModFix/>
          </a:blip>
          <a:srcRect b="16174" l="24733" r="54171" t="75332"/>
          <a:stretch/>
        </p:blipFill>
        <p:spPr>
          <a:xfrm>
            <a:off x="5268570" y="1685245"/>
            <a:ext cx="1781499" cy="222126"/>
          </a:xfrm>
          <a:prstGeom prst="rect">
            <a:avLst/>
          </a:prstGeom>
          <a:noFill/>
          <a:ln>
            <a:noFill/>
          </a:ln>
        </p:spPr>
      </p:pic>
      <p:pic>
        <p:nvPicPr>
          <p:cNvPr id="546" name="Google Shape;546;p42"/>
          <p:cNvPicPr preferRelativeResize="0"/>
          <p:nvPr/>
        </p:nvPicPr>
        <p:blipFill rotWithShape="1">
          <a:blip r:embed="rId3">
            <a:alphaModFix/>
          </a:blip>
          <a:srcRect b="63689" l="19932" r="58195" t="20014"/>
          <a:stretch/>
        </p:blipFill>
        <p:spPr>
          <a:xfrm flipH="1" rot="5400000">
            <a:off x="3344040" y="1942666"/>
            <a:ext cx="1087350" cy="107659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0" name="Shape 550"/>
        <p:cNvGrpSpPr/>
        <p:nvPr/>
      </p:nvGrpSpPr>
      <p:grpSpPr>
        <a:xfrm>
          <a:off x="0" y="0"/>
          <a:ext cx="0" cy="0"/>
          <a:chOff x="0" y="0"/>
          <a:chExt cx="0" cy="0"/>
        </a:xfrm>
      </p:grpSpPr>
      <p:pic>
        <p:nvPicPr>
          <p:cNvPr id="551" name="Google Shape;551;p43"/>
          <p:cNvPicPr preferRelativeResize="0"/>
          <p:nvPr/>
        </p:nvPicPr>
        <p:blipFill rotWithShape="1">
          <a:blip r:embed="rId3">
            <a:alphaModFix/>
          </a:blip>
          <a:srcRect b="63146" l="20620" r="57820" t="20679"/>
          <a:stretch/>
        </p:blipFill>
        <p:spPr>
          <a:xfrm>
            <a:off x="200775" y="299200"/>
            <a:ext cx="2404526" cy="999801"/>
          </a:xfrm>
          <a:prstGeom prst="rect">
            <a:avLst/>
          </a:prstGeom>
          <a:noFill/>
          <a:ln>
            <a:noFill/>
          </a:ln>
        </p:spPr>
      </p:pic>
      <p:sp>
        <p:nvSpPr>
          <p:cNvPr id="552" name="Google Shape;552;p43"/>
          <p:cNvSpPr txBox="1"/>
          <p:nvPr/>
        </p:nvSpPr>
        <p:spPr>
          <a:xfrm>
            <a:off x="548522" y="331980"/>
            <a:ext cx="7704000" cy="60992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2800"/>
              <a:buFont typeface="Quattrocento Sans"/>
              <a:buNone/>
            </a:pPr>
            <a:r>
              <a:t/>
            </a:r>
            <a:endParaRPr b="1" i="1" sz="18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2800"/>
              <a:buFont typeface="Quattrocento Sans"/>
              <a:buNone/>
            </a:pPr>
            <a:r>
              <a:rPr b="0" i="0" lang="en-US" sz="1800" u="none" cap="none" strike="noStrike">
                <a:solidFill>
                  <a:srgbClr val="000000"/>
                </a:solidFill>
                <a:latin typeface="Times New Roman"/>
                <a:ea typeface="Times New Roman"/>
                <a:cs typeface="Times New Roman"/>
                <a:sym typeface="Times New Roman"/>
              </a:rPr>
              <a:t>1.2.3. Phân đoạn hay phân vùng ảnh (Segmentation)</a:t>
            </a:r>
            <a:endParaRPr b="0" i="0" sz="18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2800"/>
              <a:buFont typeface="Quattrocento Sans"/>
              <a:buNone/>
            </a:pPr>
            <a:r>
              <a:t/>
            </a:r>
            <a:endParaRPr b="0" i="0" sz="2800" u="none" cap="none" strike="noStrike">
              <a:solidFill>
                <a:schemeClr val="dk1"/>
              </a:solidFill>
              <a:latin typeface="Times New Roman"/>
              <a:ea typeface="Times New Roman"/>
              <a:cs typeface="Times New Roman"/>
              <a:sym typeface="Times New Roman"/>
            </a:endParaRPr>
          </a:p>
        </p:txBody>
      </p:sp>
      <p:pic>
        <p:nvPicPr>
          <p:cNvPr id="553" name="Google Shape;553;p43"/>
          <p:cNvPicPr preferRelativeResize="0"/>
          <p:nvPr/>
        </p:nvPicPr>
        <p:blipFill rotWithShape="1">
          <a:blip r:embed="rId3">
            <a:alphaModFix/>
          </a:blip>
          <a:srcRect b="63689" l="19932" r="58195" t="20014"/>
          <a:stretch/>
        </p:blipFill>
        <p:spPr>
          <a:xfrm rot="-5400000">
            <a:off x="6969094" y="1111244"/>
            <a:ext cx="1087350" cy="1076599"/>
          </a:xfrm>
          <a:prstGeom prst="rect">
            <a:avLst/>
          </a:prstGeom>
          <a:noFill/>
          <a:ln>
            <a:noFill/>
          </a:ln>
        </p:spPr>
      </p:pic>
      <p:pic>
        <p:nvPicPr>
          <p:cNvPr id="554" name="Google Shape;554;p43"/>
          <p:cNvPicPr preferRelativeResize="0"/>
          <p:nvPr/>
        </p:nvPicPr>
        <p:blipFill rotWithShape="1">
          <a:blip r:embed="rId3">
            <a:alphaModFix/>
          </a:blip>
          <a:srcRect b="63689" l="19932" r="58195" t="20014"/>
          <a:stretch/>
        </p:blipFill>
        <p:spPr>
          <a:xfrm flipH="1" rot="-5400000">
            <a:off x="93295" y="990914"/>
            <a:ext cx="1087350" cy="1076599"/>
          </a:xfrm>
          <a:prstGeom prst="rect">
            <a:avLst/>
          </a:prstGeom>
          <a:noFill/>
          <a:ln>
            <a:noFill/>
          </a:ln>
        </p:spPr>
      </p:pic>
      <p:grpSp>
        <p:nvGrpSpPr>
          <p:cNvPr id="555" name="Google Shape;555;p43"/>
          <p:cNvGrpSpPr/>
          <p:nvPr/>
        </p:nvGrpSpPr>
        <p:grpSpPr>
          <a:xfrm>
            <a:off x="339528" y="1244388"/>
            <a:ext cx="450057" cy="448828"/>
            <a:chOff x="4711098" y="2464794"/>
            <a:chExt cx="450057" cy="448828"/>
          </a:xfrm>
        </p:grpSpPr>
        <p:sp>
          <p:nvSpPr>
            <p:cNvPr id="556" name="Google Shape;556;p43"/>
            <p:cNvSpPr/>
            <p:nvPr/>
          </p:nvSpPr>
          <p:spPr>
            <a:xfrm>
              <a:off x="4717786" y="2549795"/>
              <a:ext cx="113599" cy="357211"/>
            </a:xfrm>
            <a:custGeom>
              <a:rect b="b" l="l" r="r" t="t"/>
              <a:pathLst>
                <a:path extrusionOk="0" h="9880" w="3142">
                  <a:moveTo>
                    <a:pt x="0" y="1"/>
                  </a:moveTo>
                  <a:lnTo>
                    <a:pt x="0" y="640"/>
                  </a:lnTo>
                  <a:lnTo>
                    <a:pt x="0" y="3328"/>
                  </a:lnTo>
                  <a:lnTo>
                    <a:pt x="0" y="9880"/>
                  </a:lnTo>
                  <a:lnTo>
                    <a:pt x="3141" y="9880"/>
                  </a:lnTo>
                  <a:lnTo>
                    <a:pt x="3141"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7" name="Google Shape;557;p43"/>
            <p:cNvSpPr/>
            <p:nvPr/>
          </p:nvSpPr>
          <p:spPr>
            <a:xfrm>
              <a:off x="4875278" y="2641845"/>
              <a:ext cx="117793" cy="236128"/>
            </a:xfrm>
            <a:custGeom>
              <a:rect b="b" l="l" r="r" t="t"/>
              <a:pathLst>
                <a:path extrusionOk="0" h="6531" w="3258">
                  <a:moveTo>
                    <a:pt x="765" y="0"/>
                  </a:moveTo>
                  <a:cubicBezTo>
                    <a:pt x="343" y="0"/>
                    <a:pt x="1" y="343"/>
                    <a:pt x="1" y="766"/>
                  </a:cubicBezTo>
                  <a:lnTo>
                    <a:pt x="1" y="1700"/>
                  </a:lnTo>
                  <a:lnTo>
                    <a:pt x="2" y="1700"/>
                  </a:lnTo>
                  <a:lnTo>
                    <a:pt x="2" y="3425"/>
                  </a:lnTo>
                  <a:lnTo>
                    <a:pt x="2" y="6531"/>
                  </a:lnTo>
                  <a:lnTo>
                    <a:pt x="3258" y="6531"/>
                  </a:lnTo>
                  <a:lnTo>
                    <a:pt x="3258" y="766"/>
                  </a:lnTo>
                  <a:cubicBezTo>
                    <a:pt x="3258" y="343"/>
                    <a:pt x="2914" y="0"/>
                    <a:pt x="2492" y="0"/>
                  </a:cubicBezTo>
                  <a:lnTo>
                    <a:pt x="1628" y="494"/>
                  </a:lnTo>
                  <a:lnTo>
                    <a:pt x="765"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8" name="Google Shape;558;p43"/>
            <p:cNvSpPr/>
            <p:nvPr/>
          </p:nvSpPr>
          <p:spPr>
            <a:xfrm>
              <a:off x="4875278" y="2641845"/>
              <a:ext cx="117685" cy="236128"/>
            </a:xfrm>
            <a:custGeom>
              <a:rect b="b" l="l" r="r" t="t"/>
              <a:pathLst>
                <a:path extrusionOk="0" h="6531" w="3255">
                  <a:moveTo>
                    <a:pt x="2529" y="0"/>
                  </a:moveTo>
                  <a:lnTo>
                    <a:pt x="2529" y="37"/>
                  </a:lnTo>
                  <a:lnTo>
                    <a:pt x="2529" y="4757"/>
                  </a:lnTo>
                  <a:cubicBezTo>
                    <a:pt x="2529" y="5072"/>
                    <a:pt x="2272" y="5327"/>
                    <a:pt x="1957" y="5327"/>
                  </a:cubicBezTo>
                  <a:lnTo>
                    <a:pt x="1" y="5313"/>
                  </a:lnTo>
                  <a:lnTo>
                    <a:pt x="1" y="6531"/>
                  </a:lnTo>
                  <a:lnTo>
                    <a:pt x="3254" y="6531"/>
                  </a:lnTo>
                  <a:lnTo>
                    <a:pt x="3254" y="766"/>
                  </a:lnTo>
                  <a:cubicBezTo>
                    <a:pt x="3254" y="354"/>
                    <a:pt x="2931" y="20"/>
                    <a:pt x="2529" y="0"/>
                  </a:cubicBezTo>
                  <a:close/>
                </a:path>
              </a:pathLst>
            </a:custGeom>
            <a:solidFill>
              <a:srgbClr val="000000">
                <a:alpha val="1372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9" name="Google Shape;559;p43"/>
            <p:cNvSpPr/>
            <p:nvPr/>
          </p:nvSpPr>
          <p:spPr>
            <a:xfrm>
              <a:off x="4794760" y="2861921"/>
              <a:ext cx="270620" cy="45085"/>
            </a:xfrm>
            <a:custGeom>
              <a:rect b="b" l="l" r="r" t="t"/>
              <a:pathLst>
                <a:path extrusionOk="0" h="1247" w="7485">
                  <a:moveTo>
                    <a:pt x="1" y="0"/>
                  </a:moveTo>
                  <a:lnTo>
                    <a:pt x="1" y="1247"/>
                  </a:lnTo>
                  <a:lnTo>
                    <a:pt x="7484" y="1247"/>
                  </a:lnTo>
                  <a:lnTo>
                    <a:pt x="7484"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0" name="Google Shape;560;p43"/>
            <p:cNvSpPr/>
            <p:nvPr/>
          </p:nvSpPr>
          <p:spPr>
            <a:xfrm>
              <a:off x="4831349" y="2861921"/>
              <a:ext cx="18801" cy="45085"/>
            </a:xfrm>
            <a:custGeom>
              <a:rect b="b" l="l" r="r" t="t"/>
              <a:pathLst>
                <a:path extrusionOk="0" h="1247" w="520">
                  <a:moveTo>
                    <a:pt x="0" y="0"/>
                  </a:moveTo>
                  <a:lnTo>
                    <a:pt x="0" y="1247"/>
                  </a:lnTo>
                  <a:lnTo>
                    <a:pt x="519" y="1247"/>
                  </a:lnTo>
                  <a:lnTo>
                    <a:pt x="519" y="0"/>
                  </a:lnTo>
                  <a:close/>
                </a:path>
              </a:pathLst>
            </a:custGeom>
            <a:solidFill>
              <a:srgbClr val="000000">
                <a:alpha val="1372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1" name="Google Shape;561;p43"/>
            <p:cNvSpPr/>
            <p:nvPr/>
          </p:nvSpPr>
          <p:spPr>
            <a:xfrm>
              <a:off x="5019138" y="2861921"/>
              <a:ext cx="50436" cy="45085"/>
            </a:xfrm>
            <a:custGeom>
              <a:rect b="b" l="l" r="r" t="t"/>
              <a:pathLst>
                <a:path extrusionOk="0" h="1247" w="1395">
                  <a:moveTo>
                    <a:pt x="1" y="0"/>
                  </a:moveTo>
                  <a:lnTo>
                    <a:pt x="1" y="1247"/>
                  </a:lnTo>
                  <a:lnTo>
                    <a:pt x="1395" y="1247"/>
                  </a:lnTo>
                  <a:lnTo>
                    <a:pt x="1395" y="0"/>
                  </a:lnTo>
                  <a:close/>
                </a:path>
              </a:pathLst>
            </a:custGeom>
            <a:solidFill>
              <a:srgbClr val="000000">
                <a:alpha val="1372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2" name="Google Shape;562;p43"/>
            <p:cNvSpPr/>
            <p:nvPr/>
          </p:nvSpPr>
          <p:spPr>
            <a:xfrm>
              <a:off x="5040940" y="2549795"/>
              <a:ext cx="113599" cy="357211"/>
            </a:xfrm>
            <a:custGeom>
              <a:rect b="b" l="l" r="r" t="t"/>
              <a:pathLst>
                <a:path extrusionOk="0" h="9880" w="3142">
                  <a:moveTo>
                    <a:pt x="0" y="1"/>
                  </a:moveTo>
                  <a:lnTo>
                    <a:pt x="0" y="9880"/>
                  </a:lnTo>
                  <a:lnTo>
                    <a:pt x="3141" y="9880"/>
                  </a:lnTo>
                  <a:lnTo>
                    <a:pt x="3141"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3" name="Google Shape;563;p43"/>
            <p:cNvSpPr/>
            <p:nvPr/>
          </p:nvSpPr>
          <p:spPr>
            <a:xfrm>
              <a:off x="5040868" y="2549795"/>
              <a:ext cx="113599" cy="357211"/>
            </a:xfrm>
            <a:custGeom>
              <a:rect b="b" l="l" r="r" t="t"/>
              <a:pathLst>
                <a:path extrusionOk="0" h="9880" w="3142">
                  <a:moveTo>
                    <a:pt x="2286" y="1"/>
                  </a:moveTo>
                  <a:lnTo>
                    <a:pt x="2286" y="9024"/>
                  </a:lnTo>
                  <a:lnTo>
                    <a:pt x="0" y="9024"/>
                  </a:lnTo>
                  <a:lnTo>
                    <a:pt x="0" y="9880"/>
                  </a:lnTo>
                  <a:lnTo>
                    <a:pt x="3141" y="9880"/>
                  </a:lnTo>
                  <a:lnTo>
                    <a:pt x="3141" y="1"/>
                  </a:lnTo>
                  <a:close/>
                </a:path>
              </a:pathLst>
            </a:custGeom>
            <a:solidFill>
              <a:srgbClr val="000000">
                <a:alpha val="1372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4" name="Google Shape;564;p43"/>
            <p:cNvSpPr/>
            <p:nvPr/>
          </p:nvSpPr>
          <p:spPr>
            <a:xfrm>
              <a:off x="4894476" y="2553410"/>
              <a:ext cx="79433" cy="73901"/>
            </a:xfrm>
            <a:custGeom>
              <a:rect b="b" l="l" r="r" t="t"/>
              <a:pathLst>
                <a:path extrusionOk="0" h="2044" w="2197">
                  <a:moveTo>
                    <a:pt x="1099" y="0"/>
                  </a:moveTo>
                  <a:cubicBezTo>
                    <a:pt x="605" y="0"/>
                    <a:pt x="172" y="356"/>
                    <a:pt x="90" y="859"/>
                  </a:cubicBezTo>
                  <a:cubicBezTo>
                    <a:pt x="0" y="1416"/>
                    <a:pt x="378" y="1939"/>
                    <a:pt x="934" y="2030"/>
                  </a:cubicBezTo>
                  <a:cubicBezTo>
                    <a:pt x="989" y="2039"/>
                    <a:pt x="1044" y="2043"/>
                    <a:pt x="1098" y="2043"/>
                  </a:cubicBezTo>
                  <a:cubicBezTo>
                    <a:pt x="1591" y="2043"/>
                    <a:pt x="2024" y="1687"/>
                    <a:pt x="2107" y="1186"/>
                  </a:cubicBezTo>
                  <a:cubicBezTo>
                    <a:pt x="2196" y="630"/>
                    <a:pt x="1819" y="105"/>
                    <a:pt x="1263" y="13"/>
                  </a:cubicBezTo>
                  <a:cubicBezTo>
                    <a:pt x="1207" y="5"/>
                    <a:pt x="1153" y="0"/>
                    <a:pt x="1099"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5" name="Google Shape;565;p43"/>
            <p:cNvSpPr/>
            <p:nvPr/>
          </p:nvSpPr>
          <p:spPr>
            <a:xfrm>
              <a:off x="4874446" y="2471411"/>
              <a:ext cx="119203" cy="83699"/>
            </a:xfrm>
            <a:custGeom>
              <a:rect b="b" l="l" r="r" t="t"/>
              <a:pathLst>
                <a:path extrusionOk="0" h="2315" w="3297">
                  <a:moveTo>
                    <a:pt x="1649" y="0"/>
                  </a:moveTo>
                  <a:lnTo>
                    <a:pt x="1249" y="980"/>
                  </a:lnTo>
                  <a:cubicBezTo>
                    <a:pt x="1095" y="1027"/>
                    <a:pt x="953" y="1097"/>
                    <a:pt x="827" y="1188"/>
                  </a:cubicBezTo>
                  <a:lnTo>
                    <a:pt x="0" y="844"/>
                  </a:lnTo>
                  <a:lnTo>
                    <a:pt x="377" y="1743"/>
                  </a:lnTo>
                  <a:cubicBezTo>
                    <a:pt x="300" y="1918"/>
                    <a:pt x="253" y="2110"/>
                    <a:pt x="253" y="2314"/>
                  </a:cubicBezTo>
                  <a:lnTo>
                    <a:pt x="961" y="2314"/>
                  </a:lnTo>
                  <a:cubicBezTo>
                    <a:pt x="961" y="1935"/>
                    <a:pt x="1268" y="1630"/>
                    <a:pt x="1645" y="1630"/>
                  </a:cubicBezTo>
                  <a:cubicBezTo>
                    <a:pt x="2027" y="1630"/>
                    <a:pt x="2332" y="1935"/>
                    <a:pt x="2332" y="2314"/>
                  </a:cubicBezTo>
                  <a:lnTo>
                    <a:pt x="3040" y="2314"/>
                  </a:lnTo>
                  <a:cubicBezTo>
                    <a:pt x="3040" y="2110"/>
                    <a:pt x="2995" y="1916"/>
                    <a:pt x="2915" y="1743"/>
                  </a:cubicBezTo>
                  <a:lnTo>
                    <a:pt x="3297" y="844"/>
                  </a:lnTo>
                  <a:lnTo>
                    <a:pt x="2470" y="1188"/>
                  </a:lnTo>
                  <a:cubicBezTo>
                    <a:pt x="2344" y="1097"/>
                    <a:pt x="2204" y="1027"/>
                    <a:pt x="2050" y="980"/>
                  </a:cubicBezTo>
                  <a:lnTo>
                    <a:pt x="1649"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6" name="Google Shape;566;p43"/>
            <p:cNvSpPr/>
            <p:nvPr/>
          </p:nvSpPr>
          <p:spPr>
            <a:xfrm>
              <a:off x="5110068" y="2588336"/>
              <a:ext cx="18945" cy="36444"/>
            </a:xfrm>
            <a:custGeom>
              <a:rect b="b" l="l" r="r" t="t"/>
              <a:pathLst>
                <a:path extrusionOk="0" h="1008" w="524">
                  <a:moveTo>
                    <a:pt x="0" y="0"/>
                  </a:moveTo>
                  <a:lnTo>
                    <a:pt x="0" y="1008"/>
                  </a:lnTo>
                  <a:lnTo>
                    <a:pt x="523" y="1008"/>
                  </a:lnTo>
                  <a:lnTo>
                    <a:pt x="523"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7" name="Google Shape;567;p43"/>
            <p:cNvSpPr/>
            <p:nvPr/>
          </p:nvSpPr>
          <p:spPr>
            <a:xfrm>
              <a:off x="5110068" y="2656452"/>
              <a:ext cx="18945" cy="36553"/>
            </a:xfrm>
            <a:custGeom>
              <a:rect b="b" l="l" r="r" t="t"/>
              <a:pathLst>
                <a:path extrusionOk="0" h="1011" w="524">
                  <a:moveTo>
                    <a:pt x="0" y="1"/>
                  </a:moveTo>
                  <a:lnTo>
                    <a:pt x="0" y="1010"/>
                  </a:lnTo>
                  <a:lnTo>
                    <a:pt x="523" y="1010"/>
                  </a:lnTo>
                  <a:lnTo>
                    <a:pt x="523"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8" name="Google Shape;568;p43"/>
            <p:cNvSpPr/>
            <p:nvPr/>
          </p:nvSpPr>
          <p:spPr>
            <a:xfrm>
              <a:off x="5110068" y="2723049"/>
              <a:ext cx="18945" cy="36517"/>
            </a:xfrm>
            <a:custGeom>
              <a:rect b="b" l="l" r="r" t="t"/>
              <a:pathLst>
                <a:path extrusionOk="0" h="1010" w="524">
                  <a:moveTo>
                    <a:pt x="0" y="0"/>
                  </a:moveTo>
                  <a:lnTo>
                    <a:pt x="0" y="1010"/>
                  </a:lnTo>
                  <a:lnTo>
                    <a:pt x="523" y="1010"/>
                  </a:lnTo>
                  <a:lnTo>
                    <a:pt x="523"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9" name="Google Shape;569;p43"/>
            <p:cNvSpPr/>
            <p:nvPr/>
          </p:nvSpPr>
          <p:spPr>
            <a:xfrm>
              <a:off x="5069538" y="2588336"/>
              <a:ext cx="18981" cy="36444"/>
            </a:xfrm>
            <a:custGeom>
              <a:rect b="b" l="l" r="r" t="t"/>
              <a:pathLst>
                <a:path extrusionOk="0" h="1008" w="525">
                  <a:moveTo>
                    <a:pt x="1" y="0"/>
                  </a:moveTo>
                  <a:lnTo>
                    <a:pt x="1" y="1008"/>
                  </a:lnTo>
                  <a:lnTo>
                    <a:pt x="524" y="1008"/>
                  </a:lnTo>
                  <a:lnTo>
                    <a:pt x="524"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0" name="Google Shape;570;p43"/>
            <p:cNvSpPr/>
            <p:nvPr/>
          </p:nvSpPr>
          <p:spPr>
            <a:xfrm>
              <a:off x="5069538" y="2656452"/>
              <a:ext cx="18981" cy="36553"/>
            </a:xfrm>
            <a:custGeom>
              <a:rect b="b" l="l" r="r" t="t"/>
              <a:pathLst>
                <a:path extrusionOk="0" h="1011" w="525">
                  <a:moveTo>
                    <a:pt x="1" y="1"/>
                  </a:moveTo>
                  <a:lnTo>
                    <a:pt x="1" y="1010"/>
                  </a:lnTo>
                  <a:lnTo>
                    <a:pt x="524" y="1010"/>
                  </a:lnTo>
                  <a:lnTo>
                    <a:pt x="524"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1" name="Google Shape;571;p43"/>
            <p:cNvSpPr/>
            <p:nvPr/>
          </p:nvSpPr>
          <p:spPr>
            <a:xfrm>
              <a:off x="5069538" y="2723049"/>
              <a:ext cx="18981" cy="36517"/>
            </a:xfrm>
            <a:custGeom>
              <a:rect b="b" l="l" r="r" t="t"/>
              <a:pathLst>
                <a:path extrusionOk="0" h="1010" w="525">
                  <a:moveTo>
                    <a:pt x="1" y="0"/>
                  </a:moveTo>
                  <a:lnTo>
                    <a:pt x="1" y="1010"/>
                  </a:lnTo>
                  <a:lnTo>
                    <a:pt x="524" y="1010"/>
                  </a:lnTo>
                  <a:lnTo>
                    <a:pt x="524"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2" name="Google Shape;572;p43"/>
            <p:cNvSpPr/>
            <p:nvPr/>
          </p:nvSpPr>
          <p:spPr>
            <a:xfrm>
              <a:off x="4785360" y="2588336"/>
              <a:ext cx="18873" cy="36444"/>
            </a:xfrm>
            <a:custGeom>
              <a:rect b="b" l="l" r="r" t="t"/>
              <a:pathLst>
                <a:path extrusionOk="0" h="1008" w="522">
                  <a:moveTo>
                    <a:pt x="0" y="0"/>
                  </a:moveTo>
                  <a:lnTo>
                    <a:pt x="0" y="1008"/>
                  </a:lnTo>
                  <a:lnTo>
                    <a:pt x="521" y="1008"/>
                  </a:lnTo>
                  <a:lnTo>
                    <a:pt x="521"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3" name="Google Shape;573;p43"/>
            <p:cNvSpPr/>
            <p:nvPr/>
          </p:nvSpPr>
          <p:spPr>
            <a:xfrm>
              <a:off x="4785360" y="2656452"/>
              <a:ext cx="18873" cy="36553"/>
            </a:xfrm>
            <a:custGeom>
              <a:rect b="b" l="l" r="r" t="t"/>
              <a:pathLst>
                <a:path extrusionOk="0" h="1011" w="522">
                  <a:moveTo>
                    <a:pt x="0" y="1"/>
                  </a:moveTo>
                  <a:lnTo>
                    <a:pt x="0" y="1010"/>
                  </a:lnTo>
                  <a:lnTo>
                    <a:pt x="521" y="1010"/>
                  </a:lnTo>
                  <a:lnTo>
                    <a:pt x="521"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4" name="Google Shape;574;p43"/>
            <p:cNvSpPr/>
            <p:nvPr/>
          </p:nvSpPr>
          <p:spPr>
            <a:xfrm>
              <a:off x="4785360" y="2723049"/>
              <a:ext cx="18873" cy="36517"/>
            </a:xfrm>
            <a:custGeom>
              <a:rect b="b" l="l" r="r" t="t"/>
              <a:pathLst>
                <a:path extrusionOk="0" h="1010" w="522">
                  <a:moveTo>
                    <a:pt x="0" y="0"/>
                  </a:moveTo>
                  <a:lnTo>
                    <a:pt x="0" y="1010"/>
                  </a:lnTo>
                  <a:lnTo>
                    <a:pt x="521" y="1010"/>
                  </a:lnTo>
                  <a:lnTo>
                    <a:pt x="521"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5" name="Google Shape;575;p43"/>
            <p:cNvSpPr/>
            <p:nvPr/>
          </p:nvSpPr>
          <p:spPr>
            <a:xfrm>
              <a:off x="4744903" y="2588336"/>
              <a:ext cx="18909" cy="36444"/>
            </a:xfrm>
            <a:custGeom>
              <a:rect b="b" l="l" r="r" t="t"/>
              <a:pathLst>
                <a:path extrusionOk="0" h="1008" w="523">
                  <a:moveTo>
                    <a:pt x="1" y="0"/>
                  </a:moveTo>
                  <a:lnTo>
                    <a:pt x="1" y="1008"/>
                  </a:lnTo>
                  <a:lnTo>
                    <a:pt x="522" y="1008"/>
                  </a:lnTo>
                  <a:lnTo>
                    <a:pt x="522"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6" name="Google Shape;576;p43"/>
            <p:cNvSpPr/>
            <p:nvPr/>
          </p:nvSpPr>
          <p:spPr>
            <a:xfrm>
              <a:off x="4744903" y="2656452"/>
              <a:ext cx="18909" cy="36553"/>
            </a:xfrm>
            <a:custGeom>
              <a:rect b="b" l="l" r="r" t="t"/>
              <a:pathLst>
                <a:path extrusionOk="0" h="1011" w="523">
                  <a:moveTo>
                    <a:pt x="1" y="1"/>
                  </a:moveTo>
                  <a:lnTo>
                    <a:pt x="1" y="1010"/>
                  </a:lnTo>
                  <a:lnTo>
                    <a:pt x="522" y="1010"/>
                  </a:lnTo>
                  <a:lnTo>
                    <a:pt x="522"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7" name="Google Shape;577;p43"/>
            <p:cNvSpPr/>
            <p:nvPr/>
          </p:nvSpPr>
          <p:spPr>
            <a:xfrm>
              <a:off x="4744903" y="2723049"/>
              <a:ext cx="18909" cy="36517"/>
            </a:xfrm>
            <a:custGeom>
              <a:rect b="b" l="l" r="r" t="t"/>
              <a:pathLst>
                <a:path extrusionOk="0" h="1010" w="523">
                  <a:moveTo>
                    <a:pt x="1" y="0"/>
                  </a:moveTo>
                  <a:lnTo>
                    <a:pt x="1" y="1010"/>
                  </a:lnTo>
                  <a:lnTo>
                    <a:pt x="522" y="1010"/>
                  </a:lnTo>
                  <a:lnTo>
                    <a:pt x="522"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8" name="Google Shape;578;p43"/>
            <p:cNvSpPr/>
            <p:nvPr/>
          </p:nvSpPr>
          <p:spPr>
            <a:xfrm>
              <a:off x="4717786" y="2549795"/>
              <a:ext cx="113599" cy="357211"/>
            </a:xfrm>
            <a:custGeom>
              <a:rect b="b" l="l" r="r" t="t"/>
              <a:pathLst>
                <a:path extrusionOk="0" h="9880" w="3142">
                  <a:moveTo>
                    <a:pt x="2285" y="1"/>
                  </a:moveTo>
                  <a:lnTo>
                    <a:pt x="2285" y="9024"/>
                  </a:lnTo>
                  <a:lnTo>
                    <a:pt x="0" y="9024"/>
                  </a:lnTo>
                  <a:lnTo>
                    <a:pt x="0" y="9880"/>
                  </a:lnTo>
                  <a:lnTo>
                    <a:pt x="3141" y="9880"/>
                  </a:lnTo>
                  <a:lnTo>
                    <a:pt x="3141" y="1"/>
                  </a:lnTo>
                  <a:close/>
                </a:path>
              </a:pathLst>
            </a:custGeom>
            <a:solidFill>
              <a:srgbClr val="000000">
                <a:alpha val="1372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9" name="Google Shape;579;p43"/>
            <p:cNvSpPr/>
            <p:nvPr/>
          </p:nvSpPr>
          <p:spPr>
            <a:xfrm>
              <a:off x="4867613" y="2464794"/>
              <a:ext cx="133412" cy="169133"/>
            </a:xfrm>
            <a:custGeom>
              <a:rect b="b" l="l" r="r" t="t"/>
              <a:pathLst>
                <a:path extrusionOk="0" h="4678" w="3690">
                  <a:moveTo>
                    <a:pt x="1840" y="671"/>
                  </a:moveTo>
                  <a:lnTo>
                    <a:pt x="2072" y="1233"/>
                  </a:lnTo>
                  <a:cubicBezTo>
                    <a:pt x="2093" y="1284"/>
                    <a:pt x="2136" y="1323"/>
                    <a:pt x="2190" y="1340"/>
                  </a:cubicBezTo>
                  <a:cubicBezTo>
                    <a:pt x="2321" y="1379"/>
                    <a:pt x="2443" y="1439"/>
                    <a:pt x="2554" y="1523"/>
                  </a:cubicBezTo>
                  <a:cubicBezTo>
                    <a:pt x="2587" y="1547"/>
                    <a:pt x="2626" y="1559"/>
                    <a:pt x="2664" y="1559"/>
                  </a:cubicBezTo>
                  <a:cubicBezTo>
                    <a:pt x="2688" y="1559"/>
                    <a:pt x="2712" y="1554"/>
                    <a:pt x="2735" y="1544"/>
                  </a:cubicBezTo>
                  <a:lnTo>
                    <a:pt x="3143" y="1371"/>
                  </a:lnTo>
                  <a:lnTo>
                    <a:pt x="3143" y="1371"/>
                  </a:lnTo>
                  <a:lnTo>
                    <a:pt x="2941" y="1856"/>
                  </a:lnTo>
                  <a:cubicBezTo>
                    <a:pt x="2922" y="1902"/>
                    <a:pt x="2922" y="1955"/>
                    <a:pt x="2943" y="2003"/>
                  </a:cubicBezTo>
                  <a:cubicBezTo>
                    <a:pt x="2990" y="2105"/>
                    <a:pt x="3019" y="2208"/>
                    <a:pt x="3036" y="2315"/>
                  </a:cubicBezTo>
                  <a:lnTo>
                    <a:pt x="2694" y="2315"/>
                  </a:lnTo>
                  <a:cubicBezTo>
                    <a:pt x="2608" y="1924"/>
                    <a:pt x="2258" y="1630"/>
                    <a:pt x="1842" y="1630"/>
                  </a:cubicBezTo>
                  <a:cubicBezTo>
                    <a:pt x="1426" y="1630"/>
                    <a:pt x="1076" y="1924"/>
                    <a:pt x="992" y="2315"/>
                  </a:cubicBezTo>
                  <a:lnTo>
                    <a:pt x="644" y="2315"/>
                  </a:lnTo>
                  <a:cubicBezTo>
                    <a:pt x="662" y="2208"/>
                    <a:pt x="693" y="2105"/>
                    <a:pt x="738" y="2003"/>
                  </a:cubicBezTo>
                  <a:cubicBezTo>
                    <a:pt x="759" y="1959"/>
                    <a:pt x="759" y="1904"/>
                    <a:pt x="740" y="1856"/>
                  </a:cubicBezTo>
                  <a:lnTo>
                    <a:pt x="537" y="1371"/>
                  </a:lnTo>
                  <a:lnTo>
                    <a:pt x="946" y="1544"/>
                  </a:lnTo>
                  <a:cubicBezTo>
                    <a:pt x="969" y="1554"/>
                    <a:pt x="993" y="1559"/>
                    <a:pt x="1018" y="1559"/>
                  </a:cubicBezTo>
                  <a:cubicBezTo>
                    <a:pt x="1056" y="1559"/>
                    <a:pt x="1094" y="1547"/>
                    <a:pt x="1125" y="1523"/>
                  </a:cubicBezTo>
                  <a:cubicBezTo>
                    <a:pt x="1237" y="1443"/>
                    <a:pt x="1360" y="1381"/>
                    <a:pt x="1490" y="1340"/>
                  </a:cubicBezTo>
                  <a:cubicBezTo>
                    <a:pt x="1543" y="1323"/>
                    <a:pt x="1587" y="1284"/>
                    <a:pt x="1609" y="1233"/>
                  </a:cubicBezTo>
                  <a:lnTo>
                    <a:pt x="1840" y="671"/>
                  </a:lnTo>
                  <a:close/>
                  <a:moveTo>
                    <a:pt x="1838" y="1996"/>
                  </a:moveTo>
                  <a:cubicBezTo>
                    <a:pt x="2070" y="1996"/>
                    <a:pt x="2264" y="2155"/>
                    <a:pt x="2321" y="2369"/>
                  </a:cubicBezTo>
                  <a:cubicBezTo>
                    <a:pt x="2173" y="2303"/>
                    <a:pt x="2009" y="2266"/>
                    <a:pt x="1838" y="2266"/>
                  </a:cubicBezTo>
                  <a:cubicBezTo>
                    <a:pt x="1665" y="2266"/>
                    <a:pt x="1502" y="2303"/>
                    <a:pt x="1354" y="2369"/>
                  </a:cubicBezTo>
                  <a:cubicBezTo>
                    <a:pt x="1412" y="2155"/>
                    <a:pt x="1607" y="1996"/>
                    <a:pt x="1838" y="1996"/>
                  </a:cubicBezTo>
                  <a:close/>
                  <a:moveTo>
                    <a:pt x="1838" y="2635"/>
                  </a:moveTo>
                  <a:cubicBezTo>
                    <a:pt x="2299" y="2635"/>
                    <a:pt x="2675" y="3011"/>
                    <a:pt x="2675" y="3472"/>
                  </a:cubicBezTo>
                  <a:cubicBezTo>
                    <a:pt x="2675" y="3935"/>
                    <a:pt x="2299" y="4308"/>
                    <a:pt x="1838" y="4308"/>
                  </a:cubicBezTo>
                  <a:cubicBezTo>
                    <a:pt x="1375" y="4308"/>
                    <a:pt x="1002" y="3935"/>
                    <a:pt x="1002" y="3472"/>
                  </a:cubicBezTo>
                  <a:cubicBezTo>
                    <a:pt x="1002" y="3011"/>
                    <a:pt x="1375" y="2635"/>
                    <a:pt x="1838" y="2635"/>
                  </a:cubicBezTo>
                  <a:close/>
                  <a:moveTo>
                    <a:pt x="1846" y="0"/>
                  </a:moveTo>
                  <a:cubicBezTo>
                    <a:pt x="1772" y="0"/>
                    <a:pt x="1702" y="47"/>
                    <a:pt x="1675" y="115"/>
                  </a:cubicBezTo>
                  <a:lnTo>
                    <a:pt x="1305" y="1017"/>
                  </a:lnTo>
                  <a:cubicBezTo>
                    <a:pt x="1200" y="1056"/>
                    <a:pt x="1099" y="1105"/>
                    <a:pt x="1004" y="1165"/>
                  </a:cubicBezTo>
                  <a:lnTo>
                    <a:pt x="271" y="860"/>
                  </a:lnTo>
                  <a:cubicBezTo>
                    <a:pt x="248" y="850"/>
                    <a:pt x="224" y="845"/>
                    <a:pt x="199" y="845"/>
                  </a:cubicBezTo>
                  <a:cubicBezTo>
                    <a:pt x="151" y="845"/>
                    <a:pt x="103" y="864"/>
                    <a:pt x="69" y="899"/>
                  </a:cubicBezTo>
                  <a:cubicBezTo>
                    <a:pt x="14" y="951"/>
                    <a:pt x="1" y="1031"/>
                    <a:pt x="30" y="1099"/>
                  </a:cubicBezTo>
                  <a:lnTo>
                    <a:pt x="368" y="1926"/>
                  </a:lnTo>
                  <a:cubicBezTo>
                    <a:pt x="296" y="2108"/>
                    <a:pt x="261" y="2301"/>
                    <a:pt x="261" y="2497"/>
                  </a:cubicBezTo>
                  <a:cubicBezTo>
                    <a:pt x="261" y="2600"/>
                    <a:pt x="343" y="2682"/>
                    <a:pt x="446" y="2682"/>
                  </a:cubicBezTo>
                  <a:lnTo>
                    <a:pt x="928" y="2682"/>
                  </a:lnTo>
                  <a:cubicBezTo>
                    <a:pt x="743" y="2894"/>
                    <a:pt x="635" y="3170"/>
                    <a:pt x="635" y="3472"/>
                  </a:cubicBezTo>
                  <a:cubicBezTo>
                    <a:pt x="635" y="4139"/>
                    <a:pt x="1177" y="4677"/>
                    <a:pt x="1840" y="4677"/>
                  </a:cubicBezTo>
                  <a:cubicBezTo>
                    <a:pt x="2507" y="4677"/>
                    <a:pt x="3046" y="4135"/>
                    <a:pt x="3046" y="3472"/>
                  </a:cubicBezTo>
                  <a:cubicBezTo>
                    <a:pt x="3046" y="3170"/>
                    <a:pt x="2935" y="2894"/>
                    <a:pt x="2752" y="2682"/>
                  </a:cubicBezTo>
                  <a:lnTo>
                    <a:pt x="3237" y="2682"/>
                  </a:lnTo>
                  <a:cubicBezTo>
                    <a:pt x="3338" y="2682"/>
                    <a:pt x="3421" y="2600"/>
                    <a:pt x="3421" y="2497"/>
                  </a:cubicBezTo>
                  <a:cubicBezTo>
                    <a:pt x="3421" y="2301"/>
                    <a:pt x="3384" y="2108"/>
                    <a:pt x="3314" y="1926"/>
                  </a:cubicBezTo>
                  <a:lnTo>
                    <a:pt x="3661" y="1099"/>
                  </a:lnTo>
                  <a:cubicBezTo>
                    <a:pt x="3690" y="1031"/>
                    <a:pt x="3674" y="951"/>
                    <a:pt x="3622" y="899"/>
                  </a:cubicBezTo>
                  <a:cubicBezTo>
                    <a:pt x="3587" y="863"/>
                    <a:pt x="3541" y="844"/>
                    <a:pt x="3494" y="844"/>
                  </a:cubicBezTo>
                  <a:cubicBezTo>
                    <a:pt x="3469" y="844"/>
                    <a:pt x="3445" y="849"/>
                    <a:pt x="3421" y="860"/>
                  </a:cubicBezTo>
                  <a:lnTo>
                    <a:pt x="2686" y="1165"/>
                  </a:lnTo>
                  <a:cubicBezTo>
                    <a:pt x="2591" y="1105"/>
                    <a:pt x="2490" y="1056"/>
                    <a:pt x="2385" y="1017"/>
                  </a:cubicBezTo>
                  <a:lnTo>
                    <a:pt x="2015" y="115"/>
                  </a:lnTo>
                  <a:cubicBezTo>
                    <a:pt x="1986" y="45"/>
                    <a:pt x="1918" y="0"/>
                    <a:pt x="184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0" name="Google Shape;580;p43"/>
            <p:cNvSpPr/>
            <p:nvPr/>
          </p:nvSpPr>
          <p:spPr>
            <a:xfrm>
              <a:off x="4711098" y="2543106"/>
              <a:ext cx="450057" cy="370516"/>
            </a:xfrm>
            <a:custGeom>
              <a:rect b="b" l="l" r="r" t="t"/>
              <a:pathLst>
                <a:path extrusionOk="0" h="10248" w="12448">
                  <a:moveTo>
                    <a:pt x="8937" y="9003"/>
                  </a:moveTo>
                  <a:lnTo>
                    <a:pt x="8937" y="9878"/>
                  </a:lnTo>
                  <a:lnTo>
                    <a:pt x="3511" y="9878"/>
                  </a:lnTo>
                  <a:lnTo>
                    <a:pt x="3511" y="9003"/>
                  </a:lnTo>
                  <a:close/>
                  <a:moveTo>
                    <a:pt x="12078" y="372"/>
                  </a:moveTo>
                  <a:lnTo>
                    <a:pt x="12078" y="9880"/>
                  </a:lnTo>
                  <a:lnTo>
                    <a:pt x="9306" y="9880"/>
                  </a:lnTo>
                  <a:lnTo>
                    <a:pt x="9306" y="8820"/>
                  </a:lnTo>
                  <a:lnTo>
                    <a:pt x="9306" y="372"/>
                  </a:lnTo>
                  <a:close/>
                  <a:moveTo>
                    <a:pt x="185" y="1"/>
                  </a:moveTo>
                  <a:cubicBezTo>
                    <a:pt x="82" y="1"/>
                    <a:pt x="0" y="84"/>
                    <a:pt x="0" y="186"/>
                  </a:cubicBezTo>
                  <a:lnTo>
                    <a:pt x="0" y="825"/>
                  </a:lnTo>
                  <a:cubicBezTo>
                    <a:pt x="0" y="927"/>
                    <a:pt x="82" y="1010"/>
                    <a:pt x="185" y="1010"/>
                  </a:cubicBezTo>
                  <a:cubicBezTo>
                    <a:pt x="286" y="1010"/>
                    <a:pt x="370" y="927"/>
                    <a:pt x="370" y="825"/>
                  </a:cubicBezTo>
                  <a:lnTo>
                    <a:pt x="370" y="370"/>
                  </a:lnTo>
                  <a:lnTo>
                    <a:pt x="3141" y="370"/>
                  </a:lnTo>
                  <a:lnTo>
                    <a:pt x="3141" y="8818"/>
                  </a:lnTo>
                  <a:lnTo>
                    <a:pt x="3141" y="9878"/>
                  </a:lnTo>
                  <a:lnTo>
                    <a:pt x="370" y="9878"/>
                  </a:lnTo>
                  <a:lnTo>
                    <a:pt x="370" y="1753"/>
                  </a:lnTo>
                  <a:cubicBezTo>
                    <a:pt x="370" y="1652"/>
                    <a:pt x="286" y="1568"/>
                    <a:pt x="185" y="1568"/>
                  </a:cubicBezTo>
                  <a:cubicBezTo>
                    <a:pt x="82" y="1568"/>
                    <a:pt x="0" y="1652"/>
                    <a:pt x="0" y="1753"/>
                  </a:cubicBezTo>
                  <a:lnTo>
                    <a:pt x="0" y="10063"/>
                  </a:lnTo>
                  <a:cubicBezTo>
                    <a:pt x="0" y="10164"/>
                    <a:pt x="82" y="10248"/>
                    <a:pt x="185" y="10248"/>
                  </a:cubicBezTo>
                  <a:lnTo>
                    <a:pt x="12260" y="10248"/>
                  </a:lnTo>
                  <a:cubicBezTo>
                    <a:pt x="12363" y="10248"/>
                    <a:pt x="12447" y="10164"/>
                    <a:pt x="12447" y="10063"/>
                  </a:cubicBezTo>
                  <a:lnTo>
                    <a:pt x="12447" y="186"/>
                  </a:lnTo>
                  <a:cubicBezTo>
                    <a:pt x="12447" y="84"/>
                    <a:pt x="12363" y="1"/>
                    <a:pt x="12262" y="1"/>
                  </a:cubicBezTo>
                  <a:lnTo>
                    <a:pt x="9121" y="1"/>
                  </a:lnTo>
                  <a:cubicBezTo>
                    <a:pt x="9018" y="1"/>
                    <a:pt x="8937" y="84"/>
                    <a:pt x="8937" y="186"/>
                  </a:cubicBezTo>
                  <a:lnTo>
                    <a:pt x="8937" y="8634"/>
                  </a:lnTo>
                  <a:lnTo>
                    <a:pt x="7978" y="8634"/>
                  </a:lnTo>
                  <a:lnTo>
                    <a:pt x="7978" y="3494"/>
                  </a:lnTo>
                  <a:cubicBezTo>
                    <a:pt x="7978" y="2972"/>
                    <a:pt x="7552" y="2545"/>
                    <a:pt x="7027" y="2545"/>
                  </a:cubicBezTo>
                  <a:cubicBezTo>
                    <a:pt x="6996" y="2545"/>
                    <a:pt x="6965" y="2550"/>
                    <a:pt x="6936" y="2568"/>
                  </a:cubicBezTo>
                  <a:lnTo>
                    <a:pt x="6165" y="3007"/>
                  </a:lnTo>
                  <a:lnTo>
                    <a:pt x="5393" y="2568"/>
                  </a:lnTo>
                  <a:cubicBezTo>
                    <a:pt x="5368" y="2550"/>
                    <a:pt x="5333" y="2545"/>
                    <a:pt x="5302" y="2545"/>
                  </a:cubicBezTo>
                  <a:cubicBezTo>
                    <a:pt x="4779" y="2545"/>
                    <a:pt x="4351" y="2969"/>
                    <a:pt x="4351" y="3494"/>
                  </a:cubicBezTo>
                  <a:lnTo>
                    <a:pt x="4351" y="4427"/>
                  </a:lnTo>
                  <a:cubicBezTo>
                    <a:pt x="4351" y="4530"/>
                    <a:pt x="4433" y="4612"/>
                    <a:pt x="4536" y="4612"/>
                  </a:cubicBezTo>
                  <a:cubicBezTo>
                    <a:pt x="4639" y="4612"/>
                    <a:pt x="4720" y="4530"/>
                    <a:pt x="4720" y="4427"/>
                  </a:cubicBezTo>
                  <a:lnTo>
                    <a:pt x="4720" y="3494"/>
                  </a:lnTo>
                  <a:cubicBezTo>
                    <a:pt x="4720" y="3190"/>
                    <a:pt x="4956" y="2939"/>
                    <a:pt x="5255" y="2916"/>
                  </a:cubicBezTo>
                  <a:lnTo>
                    <a:pt x="6072" y="3383"/>
                  </a:lnTo>
                  <a:cubicBezTo>
                    <a:pt x="6100" y="3398"/>
                    <a:pt x="6132" y="3406"/>
                    <a:pt x="6164" y="3406"/>
                  </a:cubicBezTo>
                  <a:cubicBezTo>
                    <a:pt x="6196" y="3406"/>
                    <a:pt x="6228" y="3398"/>
                    <a:pt x="6257" y="3383"/>
                  </a:cubicBezTo>
                  <a:lnTo>
                    <a:pt x="7074" y="2916"/>
                  </a:lnTo>
                  <a:cubicBezTo>
                    <a:pt x="7373" y="2939"/>
                    <a:pt x="7608" y="3190"/>
                    <a:pt x="7608" y="3494"/>
                  </a:cubicBezTo>
                  <a:lnTo>
                    <a:pt x="7608" y="8634"/>
                  </a:lnTo>
                  <a:lnTo>
                    <a:pt x="4722" y="8634"/>
                  </a:lnTo>
                  <a:lnTo>
                    <a:pt x="4722" y="5242"/>
                  </a:lnTo>
                  <a:cubicBezTo>
                    <a:pt x="4722" y="5141"/>
                    <a:pt x="4641" y="5057"/>
                    <a:pt x="4538" y="5057"/>
                  </a:cubicBezTo>
                  <a:cubicBezTo>
                    <a:pt x="4436" y="5057"/>
                    <a:pt x="4353" y="5141"/>
                    <a:pt x="4353" y="5242"/>
                  </a:cubicBezTo>
                  <a:lnTo>
                    <a:pt x="4353" y="8634"/>
                  </a:lnTo>
                  <a:lnTo>
                    <a:pt x="3511" y="8634"/>
                  </a:lnTo>
                  <a:lnTo>
                    <a:pt x="3511" y="186"/>
                  </a:lnTo>
                  <a:cubicBezTo>
                    <a:pt x="3511" y="84"/>
                    <a:pt x="3427" y="1"/>
                    <a:pt x="332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1" name="Google Shape;581;p43"/>
            <p:cNvSpPr/>
            <p:nvPr/>
          </p:nvSpPr>
          <p:spPr>
            <a:xfrm>
              <a:off x="5103307" y="2581647"/>
              <a:ext cx="32395" cy="49822"/>
            </a:xfrm>
            <a:custGeom>
              <a:rect b="b" l="l" r="r" t="t"/>
              <a:pathLst>
                <a:path extrusionOk="0" h="1378" w="896">
                  <a:moveTo>
                    <a:pt x="524" y="372"/>
                  </a:moveTo>
                  <a:lnTo>
                    <a:pt x="524" y="1012"/>
                  </a:lnTo>
                  <a:lnTo>
                    <a:pt x="374" y="1012"/>
                  </a:lnTo>
                  <a:lnTo>
                    <a:pt x="374" y="372"/>
                  </a:lnTo>
                  <a:close/>
                  <a:moveTo>
                    <a:pt x="189" y="1"/>
                  </a:moveTo>
                  <a:cubicBezTo>
                    <a:pt x="86" y="1"/>
                    <a:pt x="2" y="82"/>
                    <a:pt x="2" y="185"/>
                  </a:cubicBezTo>
                  <a:lnTo>
                    <a:pt x="2" y="1193"/>
                  </a:lnTo>
                  <a:cubicBezTo>
                    <a:pt x="0" y="1296"/>
                    <a:pt x="86" y="1377"/>
                    <a:pt x="189" y="1377"/>
                  </a:cubicBezTo>
                  <a:lnTo>
                    <a:pt x="710" y="1377"/>
                  </a:lnTo>
                  <a:cubicBezTo>
                    <a:pt x="813" y="1377"/>
                    <a:pt x="895" y="1296"/>
                    <a:pt x="895" y="1193"/>
                  </a:cubicBezTo>
                  <a:lnTo>
                    <a:pt x="895" y="185"/>
                  </a:lnTo>
                  <a:cubicBezTo>
                    <a:pt x="895" y="82"/>
                    <a:pt x="813" y="1"/>
                    <a:pt x="71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2" name="Google Shape;582;p43"/>
            <p:cNvSpPr/>
            <p:nvPr/>
          </p:nvSpPr>
          <p:spPr>
            <a:xfrm>
              <a:off x="5103307" y="2649835"/>
              <a:ext cx="32395" cy="49822"/>
            </a:xfrm>
            <a:custGeom>
              <a:rect b="b" l="l" r="r" t="t"/>
              <a:pathLst>
                <a:path extrusionOk="0" h="1378" w="896">
                  <a:moveTo>
                    <a:pt x="524" y="370"/>
                  </a:moveTo>
                  <a:lnTo>
                    <a:pt x="524" y="1008"/>
                  </a:lnTo>
                  <a:lnTo>
                    <a:pt x="374" y="1008"/>
                  </a:lnTo>
                  <a:lnTo>
                    <a:pt x="374" y="370"/>
                  </a:lnTo>
                  <a:close/>
                  <a:moveTo>
                    <a:pt x="189" y="1"/>
                  </a:moveTo>
                  <a:cubicBezTo>
                    <a:pt x="86" y="1"/>
                    <a:pt x="2" y="83"/>
                    <a:pt x="2" y="186"/>
                  </a:cubicBezTo>
                  <a:lnTo>
                    <a:pt x="2" y="1193"/>
                  </a:lnTo>
                  <a:cubicBezTo>
                    <a:pt x="0" y="1296"/>
                    <a:pt x="86" y="1378"/>
                    <a:pt x="189" y="1378"/>
                  </a:cubicBezTo>
                  <a:lnTo>
                    <a:pt x="710" y="1378"/>
                  </a:lnTo>
                  <a:cubicBezTo>
                    <a:pt x="813" y="1378"/>
                    <a:pt x="895" y="1296"/>
                    <a:pt x="895" y="1193"/>
                  </a:cubicBezTo>
                  <a:lnTo>
                    <a:pt x="895" y="186"/>
                  </a:lnTo>
                  <a:cubicBezTo>
                    <a:pt x="895" y="83"/>
                    <a:pt x="813" y="1"/>
                    <a:pt x="71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3" name="Google Shape;583;p43"/>
            <p:cNvSpPr/>
            <p:nvPr/>
          </p:nvSpPr>
          <p:spPr>
            <a:xfrm>
              <a:off x="5103307" y="2716361"/>
              <a:ext cx="32395" cy="49894"/>
            </a:xfrm>
            <a:custGeom>
              <a:rect b="b" l="l" r="r" t="t"/>
              <a:pathLst>
                <a:path extrusionOk="0" h="1380" w="896">
                  <a:moveTo>
                    <a:pt x="524" y="370"/>
                  </a:moveTo>
                  <a:lnTo>
                    <a:pt x="524" y="1010"/>
                  </a:lnTo>
                  <a:lnTo>
                    <a:pt x="374" y="1010"/>
                  </a:lnTo>
                  <a:lnTo>
                    <a:pt x="374" y="370"/>
                  </a:lnTo>
                  <a:close/>
                  <a:moveTo>
                    <a:pt x="189" y="1"/>
                  </a:moveTo>
                  <a:cubicBezTo>
                    <a:pt x="86" y="1"/>
                    <a:pt x="2" y="82"/>
                    <a:pt x="2" y="185"/>
                  </a:cubicBezTo>
                  <a:lnTo>
                    <a:pt x="2" y="1195"/>
                  </a:lnTo>
                  <a:cubicBezTo>
                    <a:pt x="0" y="1296"/>
                    <a:pt x="86" y="1380"/>
                    <a:pt x="189" y="1380"/>
                  </a:cubicBezTo>
                  <a:lnTo>
                    <a:pt x="710" y="1380"/>
                  </a:lnTo>
                  <a:cubicBezTo>
                    <a:pt x="813" y="1380"/>
                    <a:pt x="895" y="1296"/>
                    <a:pt x="895" y="1195"/>
                  </a:cubicBezTo>
                  <a:lnTo>
                    <a:pt x="895" y="185"/>
                  </a:lnTo>
                  <a:cubicBezTo>
                    <a:pt x="895" y="82"/>
                    <a:pt x="813" y="1"/>
                    <a:pt x="71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4" name="Google Shape;584;p43"/>
            <p:cNvSpPr/>
            <p:nvPr/>
          </p:nvSpPr>
          <p:spPr>
            <a:xfrm>
              <a:off x="5062886" y="2581647"/>
              <a:ext cx="32286" cy="49822"/>
            </a:xfrm>
            <a:custGeom>
              <a:rect b="b" l="l" r="r" t="t"/>
              <a:pathLst>
                <a:path extrusionOk="0" h="1378" w="893">
                  <a:moveTo>
                    <a:pt x="521" y="372"/>
                  </a:moveTo>
                  <a:lnTo>
                    <a:pt x="521" y="1012"/>
                  </a:lnTo>
                  <a:lnTo>
                    <a:pt x="370" y="1012"/>
                  </a:lnTo>
                  <a:lnTo>
                    <a:pt x="370" y="372"/>
                  </a:lnTo>
                  <a:close/>
                  <a:moveTo>
                    <a:pt x="185" y="1"/>
                  </a:moveTo>
                  <a:cubicBezTo>
                    <a:pt x="84" y="1"/>
                    <a:pt x="0" y="82"/>
                    <a:pt x="0" y="185"/>
                  </a:cubicBezTo>
                  <a:lnTo>
                    <a:pt x="0" y="1193"/>
                  </a:lnTo>
                  <a:cubicBezTo>
                    <a:pt x="0" y="1296"/>
                    <a:pt x="84" y="1377"/>
                    <a:pt x="185" y="1377"/>
                  </a:cubicBezTo>
                  <a:lnTo>
                    <a:pt x="708" y="1377"/>
                  </a:lnTo>
                  <a:cubicBezTo>
                    <a:pt x="811" y="1377"/>
                    <a:pt x="893" y="1296"/>
                    <a:pt x="893" y="1193"/>
                  </a:cubicBezTo>
                  <a:lnTo>
                    <a:pt x="893" y="185"/>
                  </a:lnTo>
                  <a:cubicBezTo>
                    <a:pt x="893" y="82"/>
                    <a:pt x="811" y="1"/>
                    <a:pt x="70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5" name="Google Shape;585;p43"/>
            <p:cNvSpPr/>
            <p:nvPr/>
          </p:nvSpPr>
          <p:spPr>
            <a:xfrm>
              <a:off x="5062886" y="2649835"/>
              <a:ext cx="32286" cy="49822"/>
            </a:xfrm>
            <a:custGeom>
              <a:rect b="b" l="l" r="r" t="t"/>
              <a:pathLst>
                <a:path extrusionOk="0" h="1378" w="893">
                  <a:moveTo>
                    <a:pt x="521" y="370"/>
                  </a:moveTo>
                  <a:lnTo>
                    <a:pt x="521" y="1008"/>
                  </a:lnTo>
                  <a:lnTo>
                    <a:pt x="370" y="1008"/>
                  </a:lnTo>
                  <a:lnTo>
                    <a:pt x="370" y="370"/>
                  </a:lnTo>
                  <a:close/>
                  <a:moveTo>
                    <a:pt x="185" y="1"/>
                  </a:moveTo>
                  <a:cubicBezTo>
                    <a:pt x="84" y="1"/>
                    <a:pt x="0" y="83"/>
                    <a:pt x="0" y="186"/>
                  </a:cubicBezTo>
                  <a:lnTo>
                    <a:pt x="0" y="1193"/>
                  </a:lnTo>
                  <a:cubicBezTo>
                    <a:pt x="0" y="1296"/>
                    <a:pt x="84" y="1378"/>
                    <a:pt x="185" y="1378"/>
                  </a:cubicBezTo>
                  <a:lnTo>
                    <a:pt x="708" y="1378"/>
                  </a:lnTo>
                  <a:cubicBezTo>
                    <a:pt x="811" y="1378"/>
                    <a:pt x="893" y="1296"/>
                    <a:pt x="893" y="1193"/>
                  </a:cubicBezTo>
                  <a:lnTo>
                    <a:pt x="893" y="186"/>
                  </a:lnTo>
                  <a:cubicBezTo>
                    <a:pt x="893" y="83"/>
                    <a:pt x="811" y="1"/>
                    <a:pt x="70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6" name="Google Shape;586;p43"/>
            <p:cNvSpPr/>
            <p:nvPr/>
          </p:nvSpPr>
          <p:spPr>
            <a:xfrm>
              <a:off x="5062886" y="2716361"/>
              <a:ext cx="32286" cy="49894"/>
            </a:xfrm>
            <a:custGeom>
              <a:rect b="b" l="l" r="r" t="t"/>
              <a:pathLst>
                <a:path extrusionOk="0" h="1380" w="893">
                  <a:moveTo>
                    <a:pt x="521" y="370"/>
                  </a:moveTo>
                  <a:lnTo>
                    <a:pt x="521" y="1010"/>
                  </a:lnTo>
                  <a:lnTo>
                    <a:pt x="370" y="1010"/>
                  </a:lnTo>
                  <a:lnTo>
                    <a:pt x="370" y="370"/>
                  </a:lnTo>
                  <a:close/>
                  <a:moveTo>
                    <a:pt x="185" y="1"/>
                  </a:moveTo>
                  <a:cubicBezTo>
                    <a:pt x="84" y="1"/>
                    <a:pt x="0" y="82"/>
                    <a:pt x="0" y="185"/>
                  </a:cubicBezTo>
                  <a:lnTo>
                    <a:pt x="0" y="1195"/>
                  </a:lnTo>
                  <a:cubicBezTo>
                    <a:pt x="0" y="1296"/>
                    <a:pt x="84" y="1380"/>
                    <a:pt x="185" y="1380"/>
                  </a:cubicBezTo>
                  <a:lnTo>
                    <a:pt x="708" y="1380"/>
                  </a:lnTo>
                  <a:cubicBezTo>
                    <a:pt x="811" y="1380"/>
                    <a:pt x="893" y="1296"/>
                    <a:pt x="893" y="1195"/>
                  </a:cubicBezTo>
                  <a:lnTo>
                    <a:pt x="893" y="185"/>
                  </a:lnTo>
                  <a:cubicBezTo>
                    <a:pt x="893" y="82"/>
                    <a:pt x="811" y="1"/>
                    <a:pt x="70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7" name="Google Shape;587;p43"/>
            <p:cNvSpPr/>
            <p:nvPr/>
          </p:nvSpPr>
          <p:spPr>
            <a:xfrm>
              <a:off x="4778671" y="2581647"/>
              <a:ext cx="32323" cy="49822"/>
            </a:xfrm>
            <a:custGeom>
              <a:rect b="b" l="l" r="r" t="t"/>
              <a:pathLst>
                <a:path extrusionOk="0" h="1378" w="894">
                  <a:moveTo>
                    <a:pt x="520" y="372"/>
                  </a:moveTo>
                  <a:lnTo>
                    <a:pt x="520" y="1012"/>
                  </a:lnTo>
                  <a:lnTo>
                    <a:pt x="370" y="1012"/>
                  </a:lnTo>
                  <a:lnTo>
                    <a:pt x="370" y="372"/>
                  </a:lnTo>
                  <a:close/>
                  <a:moveTo>
                    <a:pt x="185" y="1"/>
                  </a:moveTo>
                  <a:cubicBezTo>
                    <a:pt x="82" y="1"/>
                    <a:pt x="0" y="82"/>
                    <a:pt x="0" y="185"/>
                  </a:cubicBezTo>
                  <a:lnTo>
                    <a:pt x="0" y="1193"/>
                  </a:lnTo>
                  <a:cubicBezTo>
                    <a:pt x="0" y="1296"/>
                    <a:pt x="82" y="1377"/>
                    <a:pt x="185" y="1377"/>
                  </a:cubicBezTo>
                  <a:lnTo>
                    <a:pt x="708" y="1377"/>
                  </a:lnTo>
                  <a:cubicBezTo>
                    <a:pt x="809" y="1377"/>
                    <a:pt x="893" y="1296"/>
                    <a:pt x="893" y="1193"/>
                  </a:cubicBezTo>
                  <a:lnTo>
                    <a:pt x="893" y="185"/>
                  </a:lnTo>
                  <a:cubicBezTo>
                    <a:pt x="893" y="82"/>
                    <a:pt x="809" y="1"/>
                    <a:pt x="70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8" name="Google Shape;588;p43"/>
            <p:cNvSpPr/>
            <p:nvPr/>
          </p:nvSpPr>
          <p:spPr>
            <a:xfrm>
              <a:off x="4778671" y="2649835"/>
              <a:ext cx="32323" cy="49822"/>
            </a:xfrm>
            <a:custGeom>
              <a:rect b="b" l="l" r="r" t="t"/>
              <a:pathLst>
                <a:path extrusionOk="0" h="1378" w="894">
                  <a:moveTo>
                    <a:pt x="520" y="370"/>
                  </a:moveTo>
                  <a:lnTo>
                    <a:pt x="520" y="1008"/>
                  </a:lnTo>
                  <a:lnTo>
                    <a:pt x="370" y="1008"/>
                  </a:lnTo>
                  <a:lnTo>
                    <a:pt x="370" y="370"/>
                  </a:lnTo>
                  <a:close/>
                  <a:moveTo>
                    <a:pt x="185" y="1"/>
                  </a:moveTo>
                  <a:cubicBezTo>
                    <a:pt x="82" y="1"/>
                    <a:pt x="0" y="83"/>
                    <a:pt x="0" y="186"/>
                  </a:cubicBezTo>
                  <a:lnTo>
                    <a:pt x="0" y="1193"/>
                  </a:lnTo>
                  <a:cubicBezTo>
                    <a:pt x="0" y="1296"/>
                    <a:pt x="82" y="1378"/>
                    <a:pt x="185" y="1378"/>
                  </a:cubicBezTo>
                  <a:lnTo>
                    <a:pt x="708" y="1378"/>
                  </a:lnTo>
                  <a:cubicBezTo>
                    <a:pt x="809" y="1378"/>
                    <a:pt x="893" y="1296"/>
                    <a:pt x="893" y="1193"/>
                  </a:cubicBezTo>
                  <a:lnTo>
                    <a:pt x="893" y="186"/>
                  </a:lnTo>
                  <a:cubicBezTo>
                    <a:pt x="893" y="83"/>
                    <a:pt x="809" y="1"/>
                    <a:pt x="70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9" name="Google Shape;589;p43"/>
            <p:cNvSpPr/>
            <p:nvPr/>
          </p:nvSpPr>
          <p:spPr>
            <a:xfrm>
              <a:off x="4778671" y="2716361"/>
              <a:ext cx="32323" cy="49894"/>
            </a:xfrm>
            <a:custGeom>
              <a:rect b="b" l="l" r="r" t="t"/>
              <a:pathLst>
                <a:path extrusionOk="0" h="1380" w="894">
                  <a:moveTo>
                    <a:pt x="520" y="370"/>
                  </a:moveTo>
                  <a:lnTo>
                    <a:pt x="520" y="1010"/>
                  </a:lnTo>
                  <a:lnTo>
                    <a:pt x="370" y="1010"/>
                  </a:lnTo>
                  <a:lnTo>
                    <a:pt x="370" y="370"/>
                  </a:lnTo>
                  <a:close/>
                  <a:moveTo>
                    <a:pt x="185" y="1"/>
                  </a:moveTo>
                  <a:cubicBezTo>
                    <a:pt x="82" y="1"/>
                    <a:pt x="0" y="82"/>
                    <a:pt x="0" y="185"/>
                  </a:cubicBezTo>
                  <a:lnTo>
                    <a:pt x="0" y="1195"/>
                  </a:lnTo>
                  <a:cubicBezTo>
                    <a:pt x="0" y="1296"/>
                    <a:pt x="82" y="1380"/>
                    <a:pt x="185" y="1380"/>
                  </a:cubicBezTo>
                  <a:lnTo>
                    <a:pt x="708" y="1380"/>
                  </a:lnTo>
                  <a:cubicBezTo>
                    <a:pt x="809" y="1380"/>
                    <a:pt x="893" y="1296"/>
                    <a:pt x="893" y="1195"/>
                  </a:cubicBezTo>
                  <a:lnTo>
                    <a:pt x="893" y="185"/>
                  </a:lnTo>
                  <a:cubicBezTo>
                    <a:pt x="893" y="82"/>
                    <a:pt x="809" y="1"/>
                    <a:pt x="70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0" name="Google Shape;590;p43"/>
            <p:cNvSpPr/>
            <p:nvPr/>
          </p:nvSpPr>
          <p:spPr>
            <a:xfrm>
              <a:off x="4738250" y="2581647"/>
              <a:ext cx="32286" cy="49822"/>
            </a:xfrm>
            <a:custGeom>
              <a:rect b="b" l="l" r="r" t="t"/>
              <a:pathLst>
                <a:path extrusionOk="0" h="1378" w="893">
                  <a:moveTo>
                    <a:pt x="519" y="372"/>
                  </a:moveTo>
                  <a:lnTo>
                    <a:pt x="519" y="1012"/>
                  </a:lnTo>
                  <a:lnTo>
                    <a:pt x="370" y="1012"/>
                  </a:lnTo>
                  <a:lnTo>
                    <a:pt x="370" y="372"/>
                  </a:lnTo>
                  <a:close/>
                  <a:moveTo>
                    <a:pt x="185" y="1"/>
                  </a:moveTo>
                  <a:cubicBezTo>
                    <a:pt x="82" y="1"/>
                    <a:pt x="0" y="82"/>
                    <a:pt x="0" y="185"/>
                  </a:cubicBezTo>
                  <a:lnTo>
                    <a:pt x="0" y="1193"/>
                  </a:lnTo>
                  <a:cubicBezTo>
                    <a:pt x="0" y="1296"/>
                    <a:pt x="82" y="1377"/>
                    <a:pt x="185" y="1377"/>
                  </a:cubicBezTo>
                  <a:lnTo>
                    <a:pt x="708" y="1377"/>
                  </a:lnTo>
                  <a:cubicBezTo>
                    <a:pt x="809" y="1377"/>
                    <a:pt x="893" y="1296"/>
                    <a:pt x="893" y="1193"/>
                  </a:cubicBezTo>
                  <a:lnTo>
                    <a:pt x="893" y="185"/>
                  </a:lnTo>
                  <a:cubicBezTo>
                    <a:pt x="893" y="82"/>
                    <a:pt x="809" y="1"/>
                    <a:pt x="70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1" name="Google Shape;591;p43"/>
            <p:cNvSpPr/>
            <p:nvPr/>
          </p:nvSpPr>
          <p:spPr>
            <a:xfrm>
              <a:off x="4738250" y="2649835"/>
              <a:ext cx="32286" cy="49822"/>
            </a:xfrm>
            <a:custGeom>
              <a:rect b="b" l="l" r="r" t="t"/>
              <a:pathLst>
                <a:path extrusionOk="0" h="1378" w="893">
                  <a:moveTo>
                    <a:pt x="519" y="370"/>
                  </a:moveTo>
                  <a:lnTo>
                    <a:pt x="519" y="1008"/>
                  </a:lnTo>
                  <a:lnTo>
                    <a:pt x="370" y="1008"/>
                  </a:lnTo>
                  <a:lnTo>
                    <a:pt x="370" y="370"/>
                  </a:lnTo>
                  <a:close/>
                  <a:moveTo>
                    <a:pt x="185" y="1"/>
                  </a:moveTo>
                  <a:cubicBezTo>
                    <a:pt x="82" y="1"/>
                    <a:pt x="0" y="83"/>
                    <a:pt x="0" y="186"/>
                  </a:cubicBezTo>
                  <a:lnTo>
                    <a:pt x="0" y="1193"/>
                  </a:lnTo>
                  <a:cubicBezTo>
                    <a:pt x="0" y="1296"/>
                    <a:pt x="82" y="1378"/>
                    <a:pt x="185" y="1378"/>
                  </a:cubicBezTo>
                  <a:lnTo>
                    <a:pt x="708" y="1378"/>
                  </a:lnTo>
                  <a:cubicBezTo>
                    <a:pt x="809" y="1378"/>
                    <a:pt x="893" y="1296"/>
                    <a:pt x="893" y="1193"/>
                  </a:cubicBezTo>
                  <a:lnTo>
                    <a:pt x="893" y="186"/>
                  </a:lnTo>
                  <a:cubicBezTo>
                    <a:pt x="893" y="83"/>
                    <a:pt x="809" y="1"/>
                    <a:pt x="70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2" name="Google Shape;592;p43"/>
            <p:cNvSpPr/>
            <p:nvPr/>
          </p:nvSpPr>
          <p:spPr>
            <a:xfrm>
              <a:off x="4738250" y="2716361"/>
              <a:ext cx="32286" cy="49894"/>
            </a:xfrm>
            <a:custGeom>
              <a:rect b="b" l="l" r="r" t="t"/>
              <a:pathLst>
                <a:path extrusionOk="0" h="1380" w="893">
                  <a:moveTo>
                    <a:pt x="519" y="370"/>
                  </a:moveTo>
                  <a:lnTo>
                    <a:pt x="519" y="1010"/>
                  </a:lnTo>
                  <a:lnTo>
                    <a:pt x="370" y="1010"/>
                  </a:lnTo>
                  <a:lnTo>
                    <a:pt x="370" y="370"/>
                  </a:lnTo>
                  <a:close/>
                  <a:moveTo>
                    <a:pt x="185" y="1"/>
                  </a:moveTo>
                  <a:cubicBezTo>
                    <a:pt x="82" y="1"/>
                    <a:pt x="0" y="82"/>
                    <a:pt x="0" y="185"/>
                  </a:cubicBezTo>
                  <a:lnTo>
                    <a:pt x="0" y="1195"/>
                  </a:lnTo>
                  <a:cubicBezTo>
                    <a:pt x="0" y="1296"/>
                    <a:pt x="82" y="1380"/>
                    <a:pt x="185" y="1380"/>
                  </a:cubicBezTo>
                  <a:lnTo>
                    <a:pt x="708" y="1380"/>
                  </a:lnTo>
                  <a:cubicBezTo>
                    <a:pt x="809" y="1380"/>
                    <a:pt x="893" y="1296"/>
                    <a:pt x="893" y="1195"/>
                  </a:cubicBezTo>
                  <a:lnTo>
                    <a:pt x="893" y="185"/>
                  </a:lnTo>
                  <a:cubicBezTo>
                    <a:pt x="893" y="82"/>
                    <a:pt x="809" y="1"/>
                    <a:pt x="70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93" name="Google Shape;593;p43"/>
          <p:cNvGrpSpPr/>
          <p:nvPr/>
        </p:nvGrpSpPr>
        <p:grpSpPr>
          <a:xfrm>
            <a:off x="7170381" y="1361893"/>
            <a:ext cx="451757" cy="402984"/>
            <a:chOff x="1796101" y="2487716"/>
            <a:chExt cx="451757" cy="402984"/>
          </a:xfrm>
        </p:grpSpPr>
        <p:sp>
          <p:nvSpPr>
            <p:cNvPr id="594" name="Google Shape;594;p43"/>
            <p:cNvSpPr/>
            <p:nvPr/>
          </p:nvSpPr>
          <p:spPr>
            <a:xfrm>
              <a:off x="1835004" y="2667298"/>
              <a:ext cx="383713" cy="192055"/>
            </a:xfrm>
            <a:custGeom>
              <a:rect b="b" l="l" r="r" t="t"/>
              <a:pathLst>
                <a:path extrusionOk="0" h="5312" w="10613">
                  <a:moveTo>
                    <a:pt x="0" y="0"/>
                  </a:moveTo>
                  <a:lnTo>
                    <a:pt x="0" y="5311"/>
                  </a:lnTo>
                  <a:lnTo>
                    <a:pt x="10613" y="5311"/>
                  </a:lnTo>
                  <a:lnTo>
                    <a:pt x="10613" y="0"/>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5" name="Google Shape;595;p43"/>
            <p:cNvSpPr/>
            <p:nvPr/>
          </p:nvSpPr>
          <p:spPr>
            <a:xfrm>
              <a:off x="1810021" y="2645135"/>
              <a:ext cx="433824" cy="34998"/>
            </a:xfrm>
            <a:custGeom>
              <a:rect b="b" l="l" r="r" t="t"/>
              <a:pathLst>
                <a:path extrusionOk="0" h="968" w="11999">
                  <a:moveTo>
                    <a:pt x="431" y="1"/>
                  </a:moveTo>
                  <a:cubicBezTo>
                    <a:pt x="195" y="1"/>
                    <a:pt x="1" y="195"/>
                    <a:pt x="1" y="432"/>
                  </a:cubicBezTo>
                  <a:lnTo>
                    <a:pt x="1" y="535"/>
                  </a:lnTo>
                  <a:cubicBezTo>
                    <a:pt x="1" y="773"/>
                    <a:pt x="195" y="967"/>
                    <a:pt x="431" y="967"/>
                  </a:cubicBezTo>
                  <a:lnTo>
                    <a:pt x="11566" y="967"/>
                  </a:lnTo>
                  <a:cubicBezTo>
                    <a:pt x="11804" y="967"/>
                    <a:pt x="11998" y="773"/>
                    <a:pt x="11998" y="535"/>
                  </a:cubicBezTo>
                  <a:lnTo>
                    <a:pt x="11998" y="432"/>
                  </a:lnTo>
                  <a:cubicBezTo>
                    <a:pt x="11998" y="195"/>
                    <a:pt x="11804" y="1"/>
                    <a:pt x="11566"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6" name="Google Shape;596;p43"/>
            <p:cNvSpPr/>
            <p:nvPr/>
          </p:nvSpPr>
          <p:spPr>
            <a:xfrm>
              <a:off x="1810021" y="2851074"/>
              <a:ext cx="433824" cy="34926"/>
            </a:xfrm>
            <a:custGeom>
              <a:rect b="b" l="l" r="r" t="t"/>
              <a:pathLst>
                <a:path extrusionOk="0" h="966" w="11999">
                  <a:moveTo>
                    <a:pt x="431" y="1"/>
                  </a:moveTo>
                  <a:cubicBezTo>
                    <a:pt x="195" y="1"/>
                    <a:pt x="1" y="195"/>
                    <a:pt x="1" y="431"/>
                  </a:cubicBezTo>
                  <a:lnTo>
                    <a:pt x="1" y="536"/>
                  </a:lnTo>
                  <a:cubicBezTo>
                    <a:pt x="1" y="771"/>
                    <a:pt x="195" y="965"/>
                    <a:pt x="431" y="965"/>
                  </a:cubicBezTo>
                  <a:lnTo>
                    <a:pt x="11566" y="965"/>
                  </a:lnTo>
                  <a:cubicBezTo>
                    <a:pt x="11804" y="965"/>
                    <a:pt x="11998" y="771"/>
                    <a:pt x="11998" y="536"/>
                  </a:cubicBezTo>
                  <a:lnTo>
                    <a:pt x="11998" y="431"/>
                  </a:lnTo>
                  <a:cubicBezTo>
                    <a:pt x="11998" y="193"/>
                    <a:pt x="11804" y="1"/>
                    <a:pt x="11566"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7" name="Google Shape;597;p43"/>
            <p:cNvSpPr/>
            <p:nvPr/>
          </p:nvSpPr>
          <p:spPr>
            <a:xfrm>
              <a:off x="1962956" y="2680097"/>
              <a:ext cx="127953" cy="171013"/>
            </a:xfrm>
            <a:custGeom>
              <a:rect b="b" l="l" r="r" t="t"/>
              <a:pathLst>
                <a:path extrusionOk="0" h="4730" w="3539">
                  <a:moveTo>
                    <a:pt x="1" y="0"/>
                  </a:moveTo>
                  <a:lnTo>
                    <a:pt x="491" y="1356"/>
                  </a:lnTo>
                  <a:lnTo>
                    <a:pt x="1014" y="2795"/>
                  </a:lnTo>
                  <a:lnTo>
                    <a:pt x="1714" y="4730"/>
                  </a:lnTo>
                  <a:lnTo>
                    <a:pt x="3538"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8" name="Google Shape;598;p43"/>
            <p:cNvSpPr/>
            <p:nvPr/>
          </p:nvSpPr>
          <p:spPr>
            <a:xfrm>
              <a:off x="1835004" y="2680097"/>
              <a:ext cx="127989" cy="171013"/>
            </a:xfrm>
            <a:custGeom>
              <a:rect b="b" l="l" r="r" t="t"/>
              <a:pathLst>
                <a:path extrusionOk="0" h="4730" w="3540">
                  <a:moveTo>
                    <a:pt x="0" y="0"/>
                  </a:moveTo>
                  <a:lnTo>
                    <a:pt x="1716" y="4730"/>
                  </a:lnTo>
                  <a:lnTo>
                    <a:pt x="3540"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9" name="Google Shape;599;p43"/>
            <p:cNvSpPr/>
            <p:nvPr/>
          </p:nvSpPr>
          <p:spPr>
            <a:xfrm>
              <a:off x="2090873" y="2680097"/>
              <a:ext cx="127844" cy="171013"/>
            </a:xfrm>
            <a:custGeom>
              <a:rect b="b" l="l" r="r" t="t"/>
              <a:pathLst>
                <a:path extrusionOk="0" h="4730" w="3536">
                  <a:moveTo>
                    <a:pt x="0" y="0"/>
                  </a:moveTo>
                  <a:lnTo>
                    <a:pt x="1716" y="4730"/>
                  </a:lnTo>
                  <a:lnTo>
                    <a:pt x="3536"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0" name="Google Shape;600;p43"/>
            <p:cNvSpPr/>
            <p:nvPr/>
          </p:nvSpPr>
          <p:spPr>
            <a:xfrm>
              <a:off x="2042425" y="2561328"/>
              <a:ext cx="33913" cy="33913"/>
            </a:xfrm>
            <a:custGeom>
              <a:rect b="b" l="l" r="r" t="t"/>
              <a:pathLst>
                <a:path extrusionOk="0" h="938" w="938">
                  <a:moveTo>
                    <a:pt x="469" y="0"/>
                  </a:moveTo>
                  <a:cubicBezTo>
                    <a:pt x="210" y="0"/>
                    <a:pt x="0" y="211"/>
                    <a:pt x="0" y="469"/>
                  </a:cubicBezTo>
                  <a:cubicBezTo>
                    <a:pt x="0" y="728"/>
                    <a:pt x="210" y="938"/>
                    <a:pt x="469" y="938"/>
                  </a:cubicBezTo>
                  <a:cubicBezTo>
                    <a:pt x="728" y="938"/>
                    <a:pt x="938" y="728"/>
                    <a:pt x="938" y="469"/>
                  </a:cubicBezTo>
                  <a:cubicBezTo>
                    <a:pt x="938" y="211"/>
                    <a:pt x="728" y="0"/>
                    <a:pt x="469"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1" name="Google Shape;601;p43"/>
            <p:cNvSpPr/>
            <p:nvPr/>
          </p:nvSpPr>
          <p:spPr>
            <a:xfrm>
              <a:off x="1974490" y="2561328"/>
              <a:ext cx="33950" cy="33913"/>
            </a:xfrm>
            <a:custGeom>
              <a:rect b="b" l="l" r="r" t="t"/>
              <a:pathLst>
                <a:path extrusionOk="0" h="938" w="939">
                  <a:moveTo>
                    <a:pt x="469" y="0"/>
                  </a:moveTo>
                  <a:cubicBezTo>
                    <a:pt x="211" y="0"/>
                    <a:pt x="1" y="211"/>
                    <a:pt x="1" y="469"/>
                  </a:cubicBezTo>
                  <a:cubicBezTo>
                    <a:pt x="1" y="728"/>
                    <a:pt x="211" y="938"/>
                    <a:pt x="469" y="938"/>
                  </a:cubicBezTo>
                  <a:cubicBezTo>
                    <a:pt x="728" y="938"/>
                    <a:pt x="938" y="728"/>
                    <a:pt x="938" y="469"/>
                  </a:cubicBezTo>
                  <a:cubicBezTo>
                    <a:pt x="938" y="211"/>
                    <a:pt x="728" y="0"/>
                    <a:pt x="469"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2" name="Google Shape;602;p43"/>
            <p:cNvSpPr/>
            <p:nvPr/>
          </p:nvSpPr>
          <p:spPr>
            <a:xfrm>
              <a:off x="1835004" y="2680097"/>
              <a:ext cx="383713" cy="170941"/>
            </a:xfrm>
            <a:custGeom>
              <a:rect b="b" l="l" r="r" t="t"/>
              <a:pathLst>
                <a:path extrusionOk="0" h="4728" w="10613">
                  <a:moveTo>
                    <a:pt x="9285" y="0"/>
                  </a:moveTo>
                  <a:lnTo>
                    <a:pt x="9285" y="2499"/>
                  </a:lnTo>
                  <a:cubicBezTo>
                    <a:pt x="9285" y="2995"/>
                    <a:pt x="8880" y="3398"/>
                    <a:pt x="8384" y="3398"/>
                  </a:cubicBezTo>
                  <a:lnTo>
                    <a:pt x="0" y="3398"/>
                  </a:lnTo>
                  <a:lnTo>
                    <a:pt x="0" y="4728"/>
                  </a:lnTo>
                  <a:lnTo>
                    <a:pt x="10613" y="4728"/>
                  </a:lnTo>
                  <a:lnTo>
                    <a:pt x="10613" y="3398"/>
                  </a:lnTo>
                  <a:lnTo>
                    <a:pt x="10613" y="0"/>
                  </a:lnTo>
                  <a:close/>
                </a:path>
              </a:pathLst>
            </a:custGeom>
            <a:solidFill>
              <a:srgbClr val="000000">
                <a:alpha val="1372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3" name="Google Shape;603;p43"/>
            <p:cNvSpPr/>
            <p:nvPr/>
          </p:nvSpPr>
          <p:spPr>
            <a:xfrm>
              <a:off x="1799753" y="2636567"/>
              <a:ext cx="447093" cy="254133"/>
            </a:xfrm>
            <a:custGeom>
              <a:rect b="b" l="l" r="r" t="t"/>
              <a:pathLst>
                <a:path extrusionOk="0" h="7029" w="12366">
                  <a:moveTo>
                    <a:pt x="4143" y="1335"/>
                  </a:moveTo>
                  <a:lnTo>
                    <a:pt x="2593" y="5352"/>
                  </a:lnTo>
                  <a:lnTo>
                    <a:pt x="1139" y="1335"/>
                  </a:lnTo>
                  <a:close/>
                  <a:moveTo>
                    <a:pt x="11218" y="1335"/>
                  </a:moveTo>
                  <a:lnTo>
                    <a:pt x="9666" y="5366"/>
                  </a:lnTo>
                  <a:lnTo>
                    <a:pt x="8117" y="1335"/>
                  </a:lnTo>
                  <a:close/>
                  <a:moveTo>
                    <a:pt x="1061" y="2200"/>
                  </a:moveTo>
                  <a:lnTo>
                    <a:pt x="2317" y="5667"/>
                  </a:lnTo>
                  <a:lnTo>
                    <a:pt x="1061" y="5667"/>
                  </a:lnTo>
                  <a:lnTo>
                    <a:pt x="1061" y="2200"/>
                  </a:lnTo>
                  <a:close/>
                  <a:moveTo>
                    <a:pt x="7899" y="1797"/>
                  </a:moveTo>
                  <a:lnTo>
                    <a:pt x="9386" y="5667"/>
                  </a:lnTo>
                  <a:lnTo>
                    <a:pt x="6409" y="5667"/>
                  </a:lnTo>
                  <a:lnTo>
                    <a:pt x="7899" y="1797"/>
                  </a:lnTo>
                  <a:close/>
                  <a:moveTo>
                    <a:pt x="11304" y="2144"/>
                  </a:moveTo>
                  <a:lnTo>
                    <a:pt x="11304" y="5667"/>
                  </a:lnTo>
                  <a:lnTo>
                    <a:pt x="9948" y="5667"/>
                  </a:lnTo>
                  <a:lnTo>
                    <a:pt x="11304" y="2144"/>
                  </a:lnTo>
                  <a:close/>
                  <a:moveTo>
                    <a:pt x="7683" y="1336"/>
                  </a:moveTo>
                  <a:lnTo>
                    <a:pt x="6133" y="5356"/>
                  </a:lnTo>
                  <a:lnTo>
                    <a:pt x="5602" y="3888"/>
                  </a:lnTo>
                  <a:cubicBezTo>
                    <a:pt x="5574" y="3812"/>
                    <a:pt x="5501" y="3765"/>
                    <a:pt x="5425" y="3765"/>
                  </a:cubicBezTo>
                  <a:cubicBezTo>
                    <a:pt x="5405" y="3765"/>
                    <a:pt x="5384" y="3768"/>
                    <a:pt x="5365" y="3775"/>
                  </a:cubicBezTo>
                  <a:cubicBezTo>
                    <a:pt x="5271" y="3810"/>
                    <a:pt x="5219" y="3917"/>
                    <a:pt x="5254" y="4011"/>
                  </a:cubicBezTo>
                  <a:lnTo>
                    <a:pt x="5855" y="5669"/>
                  </a:lnTo>
                  <a:lnTo>
                    <a:pt x="2869" y="5669"/>
                  </a:lnTo>
                  <a:lnTo>
                    <a:pt x="4408" y="1677"/>
                  </a:lnTo>
                  <a:lnTo>
                    <a:pt x="4731" y="2569"/>
                  </a:lnTo>
                  <a:cubicBezTo>
                    <a:pt x="4758" y="2644"/>
                    <a:pt x="4830" y="2691"/>
                    <a:pt x="4905" y="2691"/>
                  </a:cubicBezTo>
                  <a:cubicBezTo>
                    <a:pt x="4925" y="2691"/>
                    <a:pt x="4946" y="2688"/>
                    <a:pt x="4966" y="2680"/>
                  </a:cubicBezTo>
                  <a:cubicBezTo>
                    <a:pt x="5061" y="2647"/>
                    <a:pt x="5112" y="2540"/>
                    <a:pt x="5079" y="2445"/>
                  </a:cubicBezTo>
                  <a:lnTo>
                    <a:pt x="4674" y="1336"/>
                  </a:lnTo>
                  <a:close/>
                  <a:moveTo>
                    <a:pt x="11749" y="6062"/>
                  </a:moveTo>
                  <a:cubicBezTo>
                    <a:pt x="11885" y="6062"/>
                    <a:pt x="11994" y="6175"/>
                    <a:pt x="11994" y="6309"/>
                  </a:cubicBezTo>
                  <a:lnTo>
                    <a:pt x="11994" y="6412"/>
                  </a:lnTo>
                  <a:cubicBezTo>
                    <a:pt x="11994" y="6548"/>
                    <a:pt x="11885" y="6659"/>
                    <a:pt x="11749" y="6659"/>
                  </a:cubicBezTo>
                  <a:lnTo>
                    <a:pt x="614" y="6659"/>
                  </a:lnTo>
                  <a:cubicBezTo>
                    <a:pt x="477" y="6659"/>
                    <a:pt x="367" y="6548"/>
                    <a:pt x="367" y="6412"/>
                  </a:cubicBezTo>
                  <a:lnTo>
                    <a:pt x="367" y="6309"/>
                  </a:lnTo>
                  <a:cubicBezTo>
                    <a:pt x="367" y="6173"/>
                    <a:pt x="477" y="6062"/>
                    <a:pt x="614" y="6062"/>
                  </a:cubicBezTo>
                  <a:close/>
                  <a:moveTo>
                    <a:pt x="615" y="0"/>
                  </a:moveTo>
                  <a:cubicBezTo>
                    <a:pt x="277" y="0"/>
                    <a:pt x="1" y="275"/>
                    <a:pt x="1" y="615"/>
                  </a:cubicBezTo>
                  <a:lnTo>
                    <a:pt x="1" y="720"/>
                  </a:lnTo>
                  <a:cubicBezTo>
                    <a:pt x="1" y="1058"/>
                    <a:pt x="275" y="1335"/>
                    <a:pt x="615" y="1335"/>
                  </a:cubicBezTo>
                  <a:lnTo>
                    <a:pt x="691" y="1335"/>
                  </a:lnTo>
                  <a:lnTo>
                    <a:pt x="691" y="5693"/>
                  </a:lnTo>
                  <a:lnTo>
                    <a:pt x="615" y="5693"/>
                  </a:lnTo>
                  <a:cubicBezTo>
                    <a:pt x="277" y="5693"/>
                    <a:pt x="1" y="5969"/>
                    <a:pt x="1" y="6309"/>
                  </a:cubicBezTo>
                  <a:lnTo>
                    <a:pt x="1" y="6412"/>
                  </a:lnTo>
                  <a:cubicBezTo>
                    <a:pt x="1" y="6751"/>
                    <a:pt x="275" y="7029"/>
                    <a:pt x="615" y="7029"/>
                  </a:cubicBezTo>
                  <a:lnTo>
                    <a:pt x="11751" y="7029"/>
                  </a:lnTo>
                  <a:cubicBezTo>
                    <a:pt x="12092" y="7029"/>
                    <a:pt x="12366" y="6753"/>
                    <a:pt x="12366" y="6412"/>
                  </a:cubicBezTo>
                  <a:lnTo>
                    <a:pt x="12366" y="6309"/>
                  </a:lnTo>
                  <a:cubicBezTo>
                    <a:pt x="12366" y="5971"/>
                    <a:pt x="12092" y="5693"/>
                    <a:pt x="11751" y="5693"/>
                  </a:cubicBezTo>
                  <a:lnTo>
                    <a:pt x="11675" y="5693"/>
                  </a:lnTo>
                  <a:lnTo>
                    <a:pt x="11675" y="1335"/>
                  </a:lnTo>
                  <a:lnTo>
                    <a:pt x="11751" y="1335"/>
                  </a:lnTo>
                  <a:cubicBezTo>
                    <a:pt x="12092" y="1335"/>
                    <a:pt x="12366" y="1060"/>
                    <a:pt x="12366" y="720"/>
                  </a:cubicBezTo>
                  <a:lnTo>
                    <a:pt x="12366" y="615"/>
                  </a:lnTo>
                  <a:cubicBezTo>
                    <a:pt x="12364" y="275"/>
                    <a:pt x="12090" y="0"/>
                    <a:pt x="11749" y="0"/>
                  </a:cubicBezTo>
                  <a:lnTo>
                    <a:pt x="7099" y="0"/>
                  </a:lnTo>
                  <a:cubicBezTo>
                    <a:pt x="6996" y="0"/>
                    <a:pt x="6915" y="82"/>
                    <a:pt x="6915" y="185"/>
                  </a:cubicBezTo>
                  <a:cubicBezTo>
                    <a:pt x="6915" y="286"/>
                    <a:pt x="6996" y="370"/>
                    <a:pt x="7099" y="370"/>
                  </a:cubicBezTo>
                  <a:lnTo>
                    <a:pt x="11749" y="370"/>
                  </a:lnTo>
                  <a:cubicBezTo>
                    <a:pt x="11885" y="370"/>
                    <a:pt x="11994" y="479"/>
                    <a:pt x="11994" y="615"/>
                  </a:cubicBezTo>
                  <a:lnTo>
                    <a:pt x="11994" y="720"/>
                  </a:lnTo>
                  <a:cubicBezTo>
                    <a:pt x="11994" y="856"/>
                    <a:pt x="11885" y="965"/>
                    <a:pt x="11749" y="965"/>
                  </a:cubicBezTo>
                  <a:lnTo>
                    <a:pt x="615" y="965"/>
                  </a:lnTo>
                  <a:cubicBezTo>
                    <a:pt x="479" y="965"/>
                    <a:pt x="370" y="856"/>
                    <a:pt x="370" y="720"/>
                  </a:cubicBezTo>
                  <a:lnTo>
                    <a:pt x="370" y="615"/>
                  </a:lnTo>
                  <a:cubicBezTo>
                    <a:pt x="370" y="479"/>
                    <a:pt x="479" y="370"/>
                    <a:pt x="615" y="370"/>
                  </a:cubicBezTo>
                  <a:lnTo>
                    <a:pt x="6181" y="370"/>
                  </a:lnTo>
                  <a:cubicBezTo>
                    <a:pt x="6285" y="370"/>
                    <a:pt x="6366" y="286"/>
                    <a:pt x="6366" y="185"/>
                  </a:cubicBezTo>
                  <a:cubicBezTo>
                    <a:pt x="6366" y="82"/>
                    <a:pt x="6285" y="0"/>
                    <a:pt x="618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4" name="Google Shape;604;p43"/>
            <p:cNvSpPr/>
            <p:nvPr/>
          </p:nvSpPr>
          <p:spPr>
            <a:xfrm>
              <a:off x="2029120" y="2487716"/>
              <a:ext cx="218738" cy="112261"/>
            </a:xfrm>
            <a:custGeom>
              <a:rect b="b" l="l" r="r" t="t"/>
              <a:pathLst>
                <a:path extrusionOk="0" h="3105" w="6050">
                  <a:moveTo>
                    <a:pt x="738" y="2167"/>
                  </a:moveTo>
                  <a:cubicBezTo>
                    <a:pt x="847" y="2167"/>
                    <a:pt x="948" y="2231"/>
                    <a:pt x="997" y="2336"/>
                  </a:cubicBezTo>
                  <a:cubicBezTo>
                    <a:pt x="1030" y="2404"/>
                    <a:pt x="1030" y="2482"/>
                    <a:pt x="1002" y="2552"/>
                  </a:cubicBezTo>
                  <a:cubicBezTo>
                    <a:pt x="975" y="2622"/>
                    <a:pt x="923" y="2678"/>
                    <a:pt x="855" y="2709"/>
                  </a:cubicBezTo>
                  <a:cubicBezTo>
                    <a:pt x="817" y="2726"/>
                    <a:pt x="777" y="2734"/>
                    <a:pt x="738" y="2734"/>
                  </a:cubicBezTo>
                  <a:cubicBezTo>
                    <a:pt x="630" y="2734"/>
                    <a:pt x="527" y="2672"/>
                    <a:pt x="479" y="2565"/>
                  </a:cubicBezTo>
                  <a:cubicBezTo>
                    <a:pt x="415" y="2424"/>
                    <a:pt x="479" y="2254"/>
                    <a:pt x="623" y="2192"/>
                  </a:cubicBezTo>
                  <a:cubicBezTo>
                    <a:pt x="660" y="2175"/>
                    <a:pt x="699" y="2167"/>
                    <a:pt x="738" y="2167"/>
                  </a:cubicBezTo>
                  <a:close/>
                  <a:moveTo>
                    <a:pt x="5838" y="0"/>
                  </a:moveTo>
                  <a:cubicBezTo>
                    <a:pt x="5813" y="0"/>
                    <a:pt x="5789" y="5"/>
                    <a:pt x="5765" y="16"/>
                  </a:cubicBezTo>
                  <a:lnTo>
                    <a:pt x="1238" y="2027"/>
                  </a:lnTo>
                  <a:cubicBezTo>
                    <a:pt x="1114" y="1881"/>
                    <a:pt x="931" y="1797"/>
                    <a:pt x="741" y="1797"/>
                  </a:cubicBezTo>
                  <a:cubicBezTo>
                    <a:pt x="653" y="1797"/>
                    <a:pt x="563" y="1815"/>
                    <a:pt x="477" y="1854"/>
                  </a:cubicBezTo>
                  <a:cubicBezTo>
                    <a:pt x="149" y="2000"/>
                    <a:pt x="1" y="2387"/>
                    <a:pt x="147" y="2715"/>
                  </a:cubicBezTo>
                  <a:cubicBezTo>
                    <a:pt x="250" y="2960"/>
                    <a:pt x="487" y="3104"/>
                    <a:pt x="738" y="3104"/>
                  </a:cubicBezTo>
                  <a:cubicBezTo>
                    <a:pt x="825" y="3104"/>
                    <a:pt x="915" y="3087"/>
                    <a:pt x="1002" y="3048"/>
                  </a:cubicBezTo>
                  <a:cubicBezTo>
                    <a:pt x="1164" y="2978"/>
                    <a:pt x="1284" y="2847"/>
                    <a:pt x="1349" y="2686"/>
                  </a:cubicBezTo>
                  <a:cubicBezTo>
                    <a:pt x="1387" y="2581"/>
                    <a:pt x="1401" y="2470"/>
                    <a:pt x="1387" y="2365"/>
                  </a:cubicBezTo>
                  <a:lnTo>
                    <a:pt x="5913" y="354"/>
                  </a:lnTo>
                  <a:cubicBezTo>
                    <a:pt x="6006" y="313"/>
                    <a:pt x="6049" y="203"/>
                    <a:pt x="6008" y="111"/>
                  </a:cubicBezTo>
                  <a:cubicBezTo>
                    <a:pt x="5978" y="42"/>
                    <a:pt x="5909" y="0"/>
                    <a:pt x="58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5" name="Google Shape;605;p43"/>
            <p:cNvSpPr/>
            <p:nvPr/>
          </p:nvSpPr>
          <p:spPr>
            <a:xfrm>
              <a:off x="1796101" y="2487970"/>
              <a:ext cx="218738" cy="112081"/>
            </a:xfrm>
            <a:custGeom>
              <a:rect b="b" l="l" r="r" t="t"/>
              <a:pathLst>
                <a:path extrusionOk="0" h="3100" w="6050">
                  <a:moveTo>
                    <a:pt x="5304" y="2160"/>
                  </a:moveTo>
                  <a:cubicBezTo>
                    <a:pt x="5343" y="2160"/>
                    <a:pt x="5382" y="2168"/>
                    <a:pt x="5417" y="2185"/>
                  </a:cubicBezTo>
                  <a:cubicBezTo>
                    <a:pt x="5561" y="2247"/>
                    <a:pt x="5625" y="2417"/>
                    <a:pt x="5561" y="2558"/>
                  </a:cubicBezTo>
                  <a:cubicBezTo>
                    <a:pt x="5515" y="2665"/>
                    <a:pt x="5411" y="2727"/>
                    <a:pt x="5303" y="2727"/>
                  </a:cubicBezTo>
                  <a:cubicBezTo>
                    <a:pt x="5264" y="2727"/>
                    <a:pt x="5225" y="2719"/>
                    <a:pt x="5188" y="2702"/>
                  </a:cubicBezTo>
                  <a:cubicBezTo>
                    <a:pt x="5118" y="2671"/>
                    <a:pt x="5065" y="2615"/>
                    <a:pt x="5038" y="2545"/>
                  </a:cubicBezTo>
                  <a:cubicBezTo>
                    <a:pt x="5013" y="2477"/>
                    <a:pt x="5014" y="2399"/>
                    <a:pt x="5044" y="2329"/>
                  </a:cubicBezTo>
                  <a:cubicBezTo>
                    <a:pt x="5075" y="2261"/>
                    <a:pt x="5131" y="2206"/>
                    <a:pt x="5201" y="2179"/>
                  </a:cubicBezTo>
                  <a:cubicBezTo>
                    <a:pt x="5236" y="2168"/>
                    <a:pt x="5269" y="2160"/>
                    <a:pt x="5304" y="2160"/>
                  </a:cubicBezTo>
                  <a:close/>
                  <a:moveTo>
                    <a:pt x="212" y="1"/>
                  </a:moveTo>
                  <a:cubicBezTo>
                    <a:pt x="141" y="1"/>
                    <a:pt x="74" y="42"/>
                    <a:pt x="44" y="112"/>
                  </a:cubicBezTo>
                  <a:cubicBezTo>
                    <a:pt x="1" y="203"/>
                    <a:pt x="44" y="312"/>
                    <a:pt x="137" y="355"/>
                  </a:cubicBezTo>
                  <a:lnTo>
                    <a:pt x="4657" y="2360"/>
                  </a:lnTo>
                  <a:cubicBezTo>
                    <a:pt x="4643" y="2467"/>
                    <a:pt x="4655" y="2576"/>
                    <a:pt x="4696" y="2681"/>
                  </a:cubicBezTo>
                  <a:cubicBezTo>
                    <a:pt x="4760" y="2842"/>
                    <a:pt x="4880" y="2973"/>
                    <a:pt x="5042" y="3043"/>
                  </a:cubicBezTo>
                  <a:cubicBezTo>
                    <a:pt x="5125" y="3082"/>
                    <a:pt x="5215" y="3099"/>
                    <a:pt x="5306" y="3099"/>
                  </a:cubicBezTo>
                  <a:cubicBezTo>
                    <a:pt x="5557" y="3099"/>
                    <a:pt x="5794" y="2955"/>
                    <a:pt x="5903" y="2712"/>
                  </a:cubicBezTo>
                  <a:cubicBezTo>
                    <a:pt x="6049" y="2383"/>
                    <a:pt x="5901" y="1998"/>
                    <a:pt x="5573" y="1853"/>
                  </a:cubicBezTo>
                  <a:cubicBezTo>
                    <a:pt x="5488" y="1814"/>
                    <a:pt x="5398" y="1795"/>
                    <a:pt x="5308" y="1795"/>
                  </a:cubicBezTo>
                  <a:cubicBezTo>
                    <a:pt x="5229" y="1795"/>
                    <a:pt x="5150" y="1810"/>
                    <a:pt x="5075" y="1839"/>
                  </a:cubicBezTo>
                  <a:cubicBezTo>
                    <a:pt x="4970" y="1878"/>
                    <a:pt x="4882" y="1944"/>
                    <a:pt x="4812" y="2026"/>
                  </a:cubicBezTo>
                  <a:lnTo>
                    <a:pt x="287" y="17"/>
                  </a:lnTo>
                  <a:cubicBezTo>
                    <a:pt x="262" y="6"/>
                    <a:pt x="237" y="1"/>
                    <a:pt x="21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06" name="Google Shape;606;p43"/>
          <p:cNvGrpSpPr/>
          <p:nvPr/>
        </p:nvGrpSpPr>
        <p:grpSpPr>
          <a:xfrm>
            <a:off x="8269723" y="409802"/>
            <a:ext cx="308035" cy="260165"/>
            <a:chOff x="7625878" y="3918297"/>
            <a:chExt cx="449949" cy="380025"/>
          </a:xfrm>
        </p:grpSpPr>
        <p:sp>
          <p:nvSpPr>
            <p:cNvPr id="607" name="Google Shape;607;p43"/>
            <p:cNvSpPr/>
            <p:nvPr/>
          </p:nvSpPr>
          <p:spPr>
            <a:xfrm>
              <a:off x="7632349" y="3924805"/>
              <a:ext cx="439753" cy="366756"/>
            </a:xfrm>
            <a:custGeom>
              <a:rect b="b" l="l" r="r" t="t"/>
              <a:pathLst>
                <a:path extrusionOk="0" h="10144" w="12163">
                  <a:moveTo>
                    <a:pt x="3015" y="1"/>
                  </a:moveTo>
                  <a:cubicBezTo>
                    <a:pt x="2150" y="1"/>
                    <a:pt x="1304" y="345"/>
                    <a:pt x="751" y="984"/>
                  </a:cubicBezTo>
                  <a:cubicBezTo>
                    <a:pt x="0" y="1855"/>
                    <a:pt x="90" y="2798"/>
                    <a:pt x="90" y="2800"/>
                  </a:cubicBezTo>
                  <a:cubicBezTo>
                    <a:pt x="90" y="6135"/>
                    <a:pt x="6126" y="10143"/>
                    <a:pt x="6126" y="10143"/>
                  </a:cubicBezTo>
                  <a:cubicBezTo>
                    <a:pt x="6126" y="10143"/>
                    <a:pt x="12163" y="6135"/>
                    <a:pt x="12163" y="2800"/>
                  </a:cubicBezTo>
                  <a:cubicBezTo>
                    <a:pt x="12163" y="1030"/>
                    <a:pt x="10717" y="9"/>
                    <a:pt x="9225" y="9"/>
                  </a:cubicBezTo>
                  <a:cubicBezTo>
                    <a:pt x="7905" y="9"/>
                    <a:pt x="6550" y="807"/>
                    <a:pt x="6126" y="2592"/>
                  </a:cubicBezTo>
                  <a:cubicBezTo>
                    <a:pt x="5703" y="806"/>
                    <a:pt x="4337" y="1"/>
                    <a:pt x="3015"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8" name="Google Shape;608;p43"/>
            <p:cNvSpPr/>
            <p:nvPr/>
          </p:nvSpPr>
          <p:spPr>
            <a:xfrm>
              <a:off x="7828997" y="3925058"/>
              <a:ext cx="243106" cy="366431"/>
            </a:xfrm>
            <a:custGeom>
              <a:rect b="b" l="l" r="r" t="t"/>
              <a:pathLst>
                <a:path extrusionOk="0" h="10135" w="6724">
                  <a:moveTo>
                    <a:pt x="3782" y="0"/>
                  </a:moveTo>
                  <a:cubicBezTo>
                    <a:pt x="3554" y="0"/>
                    <a:pt x="3325" y="24"/>
                    <a:pt x="3101" y="72"/>
                  </a:cubicBezTo>
                  <a:cubicBezTo>
                    <a:pt x="4322" y="335"/>
                    <a:pt x="5353" y="1295"/>
                    <a:pt x="5353" y="2791"/>
                  </a:cubicBezTo>
                  <a:cubicBezTo>
                    <a:pt x="5353" y="5426"/>
                    <a:pt x="1584" y="8481"/>
                    <a:pt x="1" y="9648"/>
                  </a:cubicBezTo>
                  <a:cubicBezTo>
                    <a:pt x="421" y="9957"/>
                    <a:pt x="687" y="10134"/>
                    <a:pt x="687" y="10134"/>
                  </a:cubicBezTo>
                  <a:cubicBezTo>
                    <a:pt x="687" y="10134"/>
                    <a:pt x="6724" y="6126"/>
                    <a:pt x="6724" y="2791"/>
                  </a:cubicBezTo>
                  <a:cubicBezTo>
                    <a:pt x="6724" y="1021"/>
                    <a:pt x="5275" y="0"/>
                    <a:pt x="3782" y="0"/>
                  </a:cubicBezTo>
                  <a:close/>
                </a:path>
              </a:pathLst>
            </a:custGeom>
            <a:solidFill>
              <a:srgbClr val="000000">
                <a:alpha val="1372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9" name="Google Shape;609;p43"/>
            <p:cNvSpPr/>
            <p:nvPr/>
          </p:nvSpPr>
          <p:spPr>
            <a:xfrm>
              <a:off x="7700682" y="4158403"/>
              <a:ext cx="306450" cy="48267"/>
            </a:xfrm>
            <a:custGeom>
              <a:rect b="b" l="l" r="r" t="t"/>
              <a:pathLst>
                <a:path extrusionOk="0" h="1335" w="8476">
                  <a:moveTo>
                    <a:pt x="0" y="1"/>
                  </a:moveTo>
                  <a:cubicBezTo>
                    <a:pt x="409" y="472"/>
                    <a:pt x="856" y="921"/>
                    <a:pt x="1302" y="1335"/>
                  </a:cubicBezTo>
                  <a:lnTo>
                    <a:pt x="7175" y="1335"/>
                  </a:lnTo>
                  <a:cubicBezTo>
                    <a:pt x="7620" y="921"/>
                    <a:pt x="8065" y="472"/>
                    <a:pt x="847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0" name="Google Shape;610;p43"/>
            <p:cNvSpPr/>
            <p:nvPr/>
          </p:nvSpPr>
          <p:spPr>
            <a:xfrm>
              <a:off x="7804953" y="4255515"/>
              <a:ext cx="97908" cy="35974"/>
            </a:xfrm>
            <a:custGeom>
              <a:rect b="b" l="l" r="r" t="t"/>
              <a:pathLst>
                <a:path extrusionOk="0" h="995" w="2708">
                  <a:moveTo>
                    <a:pt x="1" y="1"/>
                  </a:moveTo>
                  <a:cubicBezTo>
                    <a:pt x="788" y="617"/>
                    <a:pt x="1354" y="994"/>
                    <a:pt x="1354" y="994"/>
                  </a:cubicBezTo>
                  <a:cubicBezTo>
                    <a:pt x="1354" y="994"/>
                    <a:pt x="1920" y="617"/>
                    <a:pt x="270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1" name="Google Shape;611;p43"/>
            <p:cNvSpPr/>
            <p:nvPr/>
          </p:nvSpPr>
          <p:spPr>
            <a:xfrm>
              <a:off x="7641461" y="4061797"/>
              <a:ext cx="425038" cy="46929"/>
            </a:xfrm>
            <a:custGeom>
              <a:rect b="b" l="l" r="r" t="t"/>
              <a:pathLst>
                <a:path extrusionOk="0" h="1298" w="11756">
                  <a:moveTo>
                    <a:pt x="1" y="1"/>
                  </a:moveTo>
                  <a:cubicBezTo>
                    <a:pt x="135" y="433"/>
                    <a:pt x="345" y="868"/>
                    <a:pt x="614" y="1298"/>
                  </a:cubicBezTo>
                  <a:lnTo>
                    <a:pt x="11143" y="1298"/>
                  </a:lnTo>
                  <a:cubicBezTo>
                    <a:pt x="11407" y="868"/>
                    <a:pt x="11619" y="433"/>
                    <a:pt x="1175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2" name="Google Shape;612;p43"/>
            <p:cNvSpPr/>
            <p:nvPr/>
          </p:nvSpPr>
          <p:spPr>
            <a:xfrm>
              <a:off x="7635784" y="3968011"/>
              <a:ext cx="217075" cy="47001"/>
            </a:xfrm>
            <a:custGeom>
              <a:rect b="b" l="l" r="r" t="t"/>
              <a:pathLst>
                <a:path extrusionOk="0" h="1300" w="6004">
                  <a:moveTo>
                    <a:pt x="491" y="0"/>
                  </a:moveTo>
                  <a:cubicBezTo>
                    <a:pt x="137" y="498"/>
                    <a:pt x="32" y="992"/>
                    <a:pt x="0" y="1300"/>
                  </a:cubicBezTo>
                  <a:lnTo>
                    <a:pt x="6004" y="1300"/>
                  </a:lnTo>
                  <a:cubicBezTo>
                    <a:pt x="5874" y="780"/>
                    <a:pt x="5658" y="351"/>
                    <a:pt x="5387" y="0"/>
                  </a:cubicBezTo>
                  <a:close/>
                </a:path>
              </a:pathLst>
            </a:custGeom>
            <a:solidFill>
              <a:srgbClr val="F2F2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3" name="Google Shape;613;p43"/>
            <p:cNvSpPr/>
            <p:nvPr/>
          </p:nvSpPr>
          <p:spPr>
            <a:xfrm>
              <a:off x="7854739" y="3968011"/>
              <a:ext cx="216894" cy="47001"/>
            </a:xfrm>
            <a:custGeom>
              <a:rect b="b" l="l" r="r" t="t"/>
              <a:pathLst>
                <a:path extrusionOk="0" h="1300" w="5999">
                  <a:moveTo>
                    <a:pt x="621" y="0"/>
                  </a:moveTo>
                  <a:cubicBezTo>
                    <a:pt x="351" y="351"/>
                    <a:pt x="135" y="780"/>
                    <a:pt x="0" y="1300"/>
                  </a:cubicBezTo>
                  <a:lnTo>
                    <a:pt x="5998" y="1300"/>
                  </a:lnTo>
                  <a:cubicBezTo>
                    <a:pt x="5950" y="796"/>
                    <a:pt x="5776" y="360"/>
                    <a:pt x="552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4" name="Google Shape;614;p43"/>
            <p:cNvSpPr/>
            <p:nvPr/>
          </p:nvSpPr>
          <p:spPr>
            <a:xfrm>
              <a:off x="7632349" y="3924805"/>
              <a:ext cx="218485" cy="183920"/>
            </a:xfrm>
            <a:custGeom>
              <a:rect b="b" l="l" r="r" t="t"/>
              <a:pathLst>
                <a:path extrusionOk="0" h="5087" w="6043">
                  <a:moveTo>
                    <a:pt x="3015" y="0"/>
                  </a:moveTo>
                  <a:cubicBezTo>
                    <a:pt x="2151" y="0"/>
                    <a:pt x="1305" y="344"/>
                    <a:pt x="753" y="984"/>
                  </a:cubicBezTo>
                  <a:cubicBezTo>
                    <a:pt x="0" y="1855"/>
                    <a:pt x="90" y="2798"/>
                    <a:pt x="90" y="2798"/>
                  </a:cubicBezTo>
                  <a:cubicBezTo>
                    <a:pt x="90" y="3545"/>
                    <a:pt x="393" y="4325"/>
                    <a:pt x="864" y="5087"/>
                  </a:cubicBezTo>
                  <a:lnTo>
                    <a:pt x="6043" y="5087"/>
                  </a:lnTo>
                  <a:lnTo>
                    <a:pt x="6043" y="2290"/>
                  </a:lnTo>
                  <a:cubicBezTo>
                    <a:pt x="5543" y="714"/>
                    <a:pt x="4260" y="0"/>
                    <a:pt x="3015"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5" name="Google Shape;615;p43"/>
            <p:cNvSpPr/>
            <p:nvPr/>
          </p:nvSpPr>
          <p:spPr>
            <a:xfrm>
              <a:off x="7750685" y="3959912"/>
              <a:ext cx="59222" cy="56366"/>
            </a:xfrm>
            <a:custGeom>
              <a:rect b="b" l="l" r="r" t="t"/>
              <a:pathLst>
                <a:path extrusionOk="0" h="1559" w="1638">
                  <a:moveTo>
                    <a:pt x="821" y="1"/>
                  </a:moveTo>
                  <a:lnTo>
                    <a:pt x="529" y="462"/>
                  </a:lnTo>
                  <a:lnTo>
                    <a:pt x="0" y="596"/>
                  </a:lnTo>
                  <a:lnTo>
                    <a:pt x="352" y="1014"/>
                  </a:lnTo>
                  <a:lnTo>
                    <a:pt x="313" y="1559"/>
                  </a:lnTo>
                  <a:lnTo>
                    <a:pt x="313" y="1559"/>
                  </a:lnTo>
                  <a:lnTo>
                    <a:pt x="821" y="1354"/>
                  </a:lnTo>
                  <a:lnTo>
                    <a:pt x="1327" y="1559"/>
                  </a:lnTo>
                  <a:lnTo>
                    <a:pt x="1288" y="1014"/>
                  </a:lnTo>
                  <a:lnTo>
                    <a:pt x="1638" y="596"/>
                  </a:lnTo>
                  <a:lnTo>
                    <a:pt x="1111" y="462"/>
                  </a:lnTo>
                  <a:lnTo>
                    <a:pt x="821"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6" name="Google Shape;616;p43"/>
            <p:cNvSpPr/>
            <p:nvPr/>
          </p:nvSpPr>
          <p:spPr>
            <a:xfrm>
              <a:off x="7711095" y="4033668"/>
              <a:ext cx="59222" cy="56366"/>
            </a:xfrm>
            <a:custGeom>
              <a:rect b="b" l="l" r="r" t="t"/>
              <a:pathLst>
                <a:path extrusionOk="0" h="1559" w="1638">
                  <a:moveTo>
                    <a:pt x="819" y="1"/>
                  </a:moveTo>
                  <a:lnTo>
                    <a:pt x="529" y="462"/>
                  </a:lnTo>
                  <a:lnTo>
                    <a:pt x="0" y="596"/>
                  </a:lnTo>
                  <a:lnTo>
                    <a:pt x="350" y="1014"/>
                  </a:lnTo>
                  <a:lnTo>
                    <a:pt x="313" y="1559"/>
                  </a:lnTo>
                  <a:lnTo>
                    <a:pt x="313" y="1559"/>
                  </a:lnTo>
                  <a:lnTo>
                    <a:pt x="819" y="1354"/>
                  </a:lnTo>
                  <a:lnTo>
                    <a:pt x="1325" y="1559"/>
                  </a:lnTo>
                  <a:lnTo>
                    <a:pt x="1325" y="1559"/>
                  </a:lnTo>
                  <a:lnTo>
                    <a:pt x="1288" y="1014"/>
                  </a:lnTo>
                  <a:lnTo>
                    <a:pt x="1638" y="596"/>
                  </a:lnTo>
                  <a:lnTo>
                    <a:pt x="1109" y="462"/>
                  </a:lnTo>
                  <a:lnTo>
                    <a:pt x="819"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7" name="Google Shape;617;p43"/>
            <p:cNvSpPr/>
            <p:nvPr/>
          </p:nvSpPr>
          <p:spPr>
            <a:xfrm>
              <a:off x="7665721" y="3959912"/>
              <a:ext cx="59186" cy="56366"/>
            </a:xfrm>
            <a:custGeom>
              <a:rect b="b" l="l" r="r" t="t"/>
              <a:pathLst>
                <a:path extrusionOk="0" h="1559" w="1637">
                  <a:moveTo>
                    <a:pt x="818" y="1"/>
                  </a:moveTo>
                  <a:lnTo>
                    <a:pt x="528" y="462"/>
                  </a:lnTo>
                  <a:lnTo>
                    <a:pt x="1" y="596"/>
                  </a:lnTo>
                  <a:lnTo>
                    <a:pt x="349" y="1014"/>
                  </a:lnTo>
                  <a:lnTo>
                    <a:pt x="312" y="1559"/>
                  </a:lnTo>
                  <a:lnTo>
                    <a:pt x="818" y="1354"/>
                  </a:lnTo>
                  <a:lnTo>
                    <a:pt x="1323" y="1559"/>
                  </a:lnTo>
                  <a:lnTo>
                    <a:pt x="1286" y="1014"/>
                  </a:lnTo>
                  <a:lnTo>
                    <a:pt x="1636" y="596"/>
                  </a:lnTo>
                  <a:lnTo>
                    <a:pt x="1109" y="462"/>
                  </a:lnTo>
                  <a:lnTo>
                    <a:pt x="818"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8" name="Google Shape;618;p43"/>
            <p:cNvSpPr/>
            <p:nvPr/>
          </p:nvSpPr>
          <p:spPr>
            <a:xfrm>
              <a:off x="7743490" y="3953187"/>
              <a:ext cx="73539" cy="69779"/>
            </a:xfrm>
            <a:custGeom>
              <a:rect b="b" l="l" r="r" t="t"/>
              <a:pathLst>
                <a:path extrusionOk="0" h="1930" w="2034">
                  <a:moveTo>
                    <a:pt x="1012" y="537"/>
                  </a:moveTo>
                  <a:lnTo>
                    <a:pt x="1144" y="749"/>
                  </a:lnTo>
                  <a:cubicBezTo>
                    <a:pt x="1168" y="790"/>
                    <a:pt x="1209" y="819"/>
                    <a:pt x="1255" y="831"/>
                  </a:cubicBezTo>
                  <a:lnTo>
                    <a:pt x="1496" y="891"/>
                  </a:lnTo>
                  <a:lnTo>
                    <a:pt x="1345" y="1081"/>
                  </a:lnTo>
                  <a:cubicBezTo>
                    <a:pt x="1314" y="1118"/>
                    <a:pt x="1300" y="1167"/>
                    <a:pt x="1302" y="1212"/>
                  </a:cubicBezTo>
                  <a:lnTo>
                    <a:pt x="1319" y="1461"/>
                  </a:lnTo>
                  <a:lnTo>
                    <a:pt x="1088" y="1367"/>
                  </a:lnTo>
                  <a:cubicBezTo>
                    <a:pt x="1067" y="1358"/>
                    <a:pt x="1041" y="1354"/>
                    <a:pt x="1018" y="1354"/>
                  </a:cubicBezTo>
                  <a:cubicBezTo>
                    <a:pt x="993" y="1354"/>
                    <a:pt x="971" y="1358"/>
                    <a:pt x="946" y="1367"/>
                  </a:cubicBezTo>
                  <a:lnTo>
                    <a:pt x="717" y="1461"/>
                  </a:lnTo>
                  <a:lnTo>
                    <a:pt x="732" y="1212"/>
                  </a:lnTo>
                  <a:cubicBezTo>
                    <a:pt x="736" y="1163"/>
                    <a:pt x="720" y="1118"/>
                    <a:pt x="689" y="1081"/>
                  </a:cubicBezTo>
                  <a:lnTo>
                    <a:pt x="528" y="891"/>
                  </a:lnTo>
                  <a:lnTo>
                    <a:pt x="769" y="831"/>
                  </a:lnTo>
                  <a:cubicBezTo>
                    <a:pt x="816" y="819"/>
                    <a:pt x="857" y="790"/>
                    <a:pt x="882" y="749"/>
                  </a:cubicBezTo>
                  <a:lnTo>
                    <a:pt x="1012" y="537"/>
                  </a:lnTo>
                  <a:close/>
                  <a:moveTo>
                    <a:pt x="1018" y="0"/>
                  </a:moveTo>
                  <a:cubicBezTo>
                    <a:pt x="954" y="0"/>
                    <a:pt x="894" y="33"/>
                    <a:pt x="859" y="88"/>
                  </a:cubicBezTo>
                  <a:lnTo>
                    <a:pt x="610" y="486"/>
                  </a:lnTo>
                  <a:lnTo>
                    <a:pt x="153" y="599"/>
                  </a:lnTo>
                  <a:cubicBezTo>
                    <a:pt x="88" y="615"/>
                    <a:pt x="40" y="663"/>
                    <a:pt x="20" y="724"/>
                  </a:cubicBezTo>
                  <a:cubicBezTo>
                    <a:pt x="1" y="786"/>
                    <a:pt x="13" y="854"/>
                    <a:pt x="55" y="903"/>
                  </a:cubicBezTo>
                  <a:lnTo>
                    <a:pt x="357" y="1262"/>
                  </a:lnTo>
                  <a:lnTo>
                    <a:pt x="324" y="1731"/>
                  </a:lnTo>
                  <a:cubicBezTo>
                    <a:pt x="320" y="1793"/>
                    <a:pt x="349" y="1857"/>
                    <a:pt x="400" y="1894"/>
                  </a:cubicBezTo>
                  <a:cubicBezTo>
                    <a:pt x="431" y="1916"/>
                    <a:pt x="470" y="1928"/>
                    <a:pt x="510" y="1928"/>
                  </a:cubicBezTo>
                  <a:cubicBezTo>
                    <a:pt x="534" y="1928"/>
                    <a:pt x="557" y="1924"/>
                    <a:pt x="580" y="1916"/>
                  </a:cubicBezTo>
                  <a:lnTo>
                    <a:pt x="1018" y="1741"/>
                  </a:lnTo>
                  <a:lnTo>
                    <a:pt x="1456" y="1916"/>
                  </a:lnTo>
                  <a:cubicBezTo>
                    <a:pt x="1477" y="1925"/>
                    <a:pt x="1500" y="1929"/>
                    <a:pt x="1526" y="1929"/>
                  </a:cubicBezTo>
                  <a:cubicBezTo>
                    <a:pt x="1564" y="1929"/>
                    <a:pt x="1603" y="1918"/>
                    <a:pt x="1634" y="1894"/>
                  </a:cubicBezTo>
                  <a:cubicBezTo>
                    <a:pt x="1685" y="1857"/>
                    <a:pt x="1714" y="1793"/>
                    <a:pt x="1710" y="1731"/>
                  </a:cubicBezTo>
                  <a:lnTo>
                    <a:pt x="1679" y="1262"/>
                  </a:lnTo>
                  <a:lnTo>
                    <a:pt x="1981" y="903"/>
                  </a:lnTo>
                  <a:cubicBezTo>
                    <a:pt x="2021" y="854"/>
                    <a:pt x="2033" y="786"/>
                    <a:pt x="2014" y="724"/>
                  </a:cubicBezTo>
                  <a:cubicBezTo>
                    <a:pt x="1994" y="663"/>
                    <a:pt x="1944" y="617"/>
                    <a:pt x="1883" y="599"/>
                  </a:cubicBezTo>
                  <a:lnTo>
                    <a:pt x="1426" y="486"/>
                  </a:lnTo>
                  <a:lnTo>
                    <a:pt x="1176" y="88"/>
                  </a:lnTo>
                  <a:cubicBezTo>
                    <a:pt x="1140" y="33"/>
                    <a:pt x="1082" y="0"/>
                    <a:pt x="101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9" name="Google Shape;619;p43"/>
            <p:cNvSpPr/>
            <p:nvPr/>
          </p:nvSpPr>
          <p:spPr>
            <a:xfrm>
              <a:off x="7658490" y="3953259"/>
              <a:ext cx="73503" cy="69851"/>
            </a:xfrm>
            <a:custGeom>
              <a:rect b="b" l="l" r="r" t="t"/>
              <a:pathLst>
                <a:path extrusionOk="0" h="1932" w="2033">
                  <a:moveTo>
                    <a:pt x="1010" y="535"/>
                  </a:moveTo>
                  <a:lnTo>
                    <a:pt x="1142" y="747"/>
                  </a:lnTo>
                  <a:cubicBezTo>
                    <a:pt x="1166" y="788"/>
                    <a:pt x="1206" y="817"/>
                    <a:pt x="1253" y="829"/>
                  </a:cubicBezTo>
                  <a:lnTo>
                    <a:pt x="1494" y="889"/>
                  </a:lnTo>
                  <a:lnTo>
                    <a:pt x="1343" y="1079"/>
                  </a:lnTo>
                  <a:cubicBezTo>
                    <a:pt x="1311" y="1116"/>
                    <a:pt x="1298" y="1165"/>
                    <a:pt x="1300" y="1210"/>
                  </a:cubicBezTo>
                  <a:lnTo>
                    <a:pt x="1317" y="1459"/>
                  </a:lnTo>
                  <a:lnTo>
                    <a:pt x="1086" y="1365"/>
                  </a:lnTo>
                  <a:cubicBezTo>
                    <a:pt x="1064" y="1356"/>
                    <a:pt x="1039" y="1352"/>
                    <a:pt x="1016" y="1352"/>
                  </a:cubicBezTo>
                  <a:cubicBezTo>
                    <a:pt x="991" y="1352"/>
                    <a:pt x="969" y="1356"/>
                    <a:pt x="944" y="1365"/>
                  </a:cubicBezTo>
                  <a:lnTo>
                    <a:pt x="714" y="1459"/>
                  </a:lnTo>
                  <a:lnTo>
                    <a:pt x="730" y="1210"/>
                  </a:lnTo>
                  <a:cubicBezTo>
                    <a:pt x="734" y="1161"/>
                    <a:pt x="718" y="1116"/>
                    <a:pt x="687" y="1079"/>
                  </a:cubicBezTo>
                  <a:lnTo>
                    <a:pt x="526" y="889"/>
                  </a:lnTo>
                  <a:lnTo>
                    <a:pt x="767" y="829"/>
                  </a:lnTo>
                  <a:cubicBezTo>
                    <a:pt x="814" y="817"/>
                    <a:pt x="854" y="788"/>
                    <a:pt x="880" y="747"/>
                  </a:cubicBezTo>
                  <a:lnTo>
                    <a:pt x="1010" y="535"/>
                  </a:lnTo>
                  <a:close/>
                  <a:moveTo>
                    <a:pt x="1018" y="0"/>
                  </a:moveTo>
                  <a:cubicBezTo>
                    <a:pt x="952" y="0"/>
                    <a:pt x="893" y="35"/>
                    <a:pt x="860" y="88"/>
                  </a:cubicBezTo>
                  <a:lnTo>
                    <a:pt x="609" y="486"/>
                  </a:lnTo>
                  <a:lnTo>
                    <a:pt x="152" y="601"/>
                  </a:lnTo>
                  <a:cubicBezTo>
                    <a:pt x="88" y="615"/>
                    <a:pt x="40" y="663"/>
                    <a:pt x="20" y="725"/>
                  </a:cubicBezTo>
                  <a:cubicBezTo>
                    <a:pt x="1" y="786"/>
                    <a:pt x="14" y="854"/>
                    <a:pt x="55" y="902"/>
                  </a:cubicBezTo>
                  <a:lnTo>
                    <a:pt x="357" y="1262"/>
                  </a:lnTo>
                  <a:lnTo>
                    <a:pt x="325" y="1731"/>
                  </a:lnTo>
                  <a:cubicBezTo>
                    <a:pt x="320" y="1795"/>
                    <a:pt x="349" y="1857"/>
                    <a:pt x="399" y="1894"/>
                  </a:cubicBezTo>
                  <a:cubicBezTo>
                    <a:pt x="432" y="1917"/>
                    <a:pt x="471" y="1930"/>
                    <a:pt x="510" y="1930"/>
                  </a:cubicBezTo>
                  <a:cubicBezTo>
                    <a:pt x="534" y="1930"/>
                    <a:pt x="557" y="1925"/>
                    <a:pt x="580" y="1916"/>
                  </a:cubicBezTo>
                  <a:lnTo>
                    <a:pt x="1018" y="1741"/>
                  </a:lnTo>
                  <a:lnTo>
                    <a:pt x="1455" y="1916"/>
                  </a:lnTo>
                  <a:cubicBezTo>
                    <a:pt x="1477" y="1925"/>
                    <a:pt x="1502" y="1931"/>
                    <a:pt x="1525" y="1931"/>
                  </a:cubicBezTo>
                  <a:cubicBezTo>
                    <a:pt x="1564" y="1931"/>
                    <a:pt x="1603" y="1918"/>
                    <a:pt x="1634" y="1894"/>
                  </a:cubicBezTo>
                  <a:cubicBezTo>
                    <a:pt x="1687" y="1857"/>
                    <a:pt x="1716" y="1795"/>
                    <a:pt x="1710" y="1731"/>
                  </a:cubicBezTo>
                  <a:lnTo>
                    <a:pt x="1679" y="1262"/>
                  </a:lnTo>
                  <a:lnTo>
                    <a:pt x="1980" y="902"/>
                  </a:lnTo>
                  <a:cubicBezTo>
                    <a:pt x="2021" y="854"/>
                    <a:pt x="2033" y="786"/>
                    <a:pt x="2013" y="725"/>
                  </a:cubicBezTo>
                  <a:cubicBezTo>
                    <a:pt x="1994" y="661"/>
                    <a:pt x="1943" y="615"/>
                    <a:pt x="1883" y="601"/>
                  </a:cubicBezTo>
                  <a:lnTo>
                    <a:pt x="1426" y="486"/>
                  </a:lnTo>
                  <a:lnTo>
                    <a:pt x="1175" y="88"/>
                  </a:lnTo>
                  <a:cubicBezTo>
                    <a:pt x="1142" y="35"/>
                    <a:pt x="1084" y="0"/>
                    <a:pt x="101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0" name="Google Shape;620;p43"/>
            <p:cNvSpPr/>
            <p:nvPr/>
          </p:nvSpPr>
          <p:spPr>
            <a:xfrm>
              <a:off x="7703973" y="4026871"/>
              <a:ext cx="73539" cy="69851"/>
            </a:xfrm>
            <a:custGeom>
              <a:rect b="b" l="l" r="r" t="t"/>
              <a:pathLst>
                <a:path extrusionOk="0" h="1932" w="2034">
                  <a:moveTo>
                    <a:pt x="1006" y="539"/>
                  </a:moveTo>
                  <a:lnTo>
                    <a:pt x="1146" y="749"/>
                  </a:lnTo>
                  <a:cubicBezTo>
                    <a:pt x="1172" y="792"/>
                    <a:pt x="1212" y="821"/>
                    <a:pt x="1259" y="833"/>
                  </a:cubicBezTo>
                  <a:lnTo>
                    <a:pt x="1500" y="893"/>
                  </a:lnTo>
                  <a:lnTo>
                    <a:pt x="1339" y="1083"/>
                  </a:lnTo>
                  <a:cubicBezTo>
                    <a:pt x="1308" y="1118"/>
                    <a:pt x="1292" y="1167"/>
                    <a:pt x="1296" y="1214"/>
                  </a:cubicBezTo>
                  <a:lnTo>
                    <a:pt x="1314" y="1463"/>
                  </a:lnTo>
                  <a:lnTo>
                    <a:pt x="1082" y="1369"/>
                  </a:lnTo>
                  <a:cubicBezTo>
                    <a:pt x="1061" y="1360"/>
                    <a:pt x="1036" y="1356"/>
                    <a:pt x="1012" y="1356"/>
                  </a:cubicBezTo>
                  <a:cubicBezTo>
                    <a:pt x="987" y="1356"/>
                    <a:pt x="966" y="1360"/>
                    <a:pt x="940" y="1369"/>
                  </a:cubicBezTo>
                  <a:lnTo>
                    <a:pt x="711" y="1463"/>
                  </a:lnTo>
                  <a:lnTo>
                    <a:pt x="726" y="1214"/>
                  </a:lnTo>
                  <a:cubicBezTo>
                    <a:pt x="730" y="1165"/>
                    <a:pt x="715" y="1118"/>
                    <a:pt x="684" y="1083"/>
                  </a:cubicBezTo>
                  <a:lnTo>
                    <a:pt x="522" y="893"/>
                  </a:lnTo>
                  <a:lnTo>
                    <a:pt x="763" y="833"/>
                  </a:lnTo>
                  <a:cubicBezTo>
                    <a:pt x="810" y="821"/>
                    <a:pt x="851" y="792"/>
                    <a:pt x="876" y="749"/>
                  </a:cubicBezTo>
                  <a:lnTo>
                    <a:pt x="1006" y="539"/>
                  </a:lnTo>
                  <a:close/>
                  <a:moveTo>
                    <a:pt x="1016" y="0"/>
                  </a:moveTo>
                  <a:cubicBezTo>
                    <a:pt x="952" y="2"/>
                    <a:pt x="892" y="35"/>
                    <a:pt x="859" y="90"/>
                  </a:cubicBezTo>
                  <a:lnTo>
                    <a:pt x="608" y="486"/>
                  </a:lnTo>
                  <a:lnTo>
                    <a:pt x="151" y="601"/>
                  </a:lnTo>
                  <a:cubicBezTo>
                    <a:pt x="88" y="617"/>
                    <a:pt x="40" y="665"/>
                    <a:pt x="20" y="726"/>
                  </a:cubicBezTo>
                  <a:cubicBezTo>
                    <a:pt x="1" y="786"/>
                    <a:pt x="13" y="854"/>
                    <a:pt x="53" y="903"/>
                  </a:cubicBezTo>
                  <a:lnTo>
                    <a:pt x="355" y="1262"/>
                  </a:lnTo>
                  <a:lnTo>
                    <a:pt x="324" y="1733"/>
                  </a:lnTo>
                  <a:cubicBezTo>
                    <a:pt x="318" y="1795"/>
                    <a:pt x="347" y="1859"/>
                    <a:pt x="400" y="1894"/>
                  </a:cubicBezTo>
                  <a:cubicBezTo>
                    <a:pt x="431" y="1917"/>
                    <a:pt x="469" y="1930"/>
                    <a:pt x="508" y="1930"/>
                  </a:cubicBezTo>
                  <a:cubicBezTo>
                    <a:pt x="532" y="1930"/>
                    <a:pt x="556" y="1925"/>
                    <a:pt x="578" y="1916"/>
                  </a:cubicBezTo>
                  <a:lnTo>
                    <a:pt x="1016" y="1743"/>
                  </a:lnTo>
                  <a:lnTo>
                    <a:pt x="1454" y="1916"/>
                  </a:lnTo>
                  <a:cubicBezTo>
                    <a:pt x="1475" y="1926"/>
                    <a:pt x="1500" y="1931"/>
                    <a:pt x="1524" y="1931"/>
                  </a:cubicBezTo>
                  <a:cubicBezTo>
                    <a:pt x="1563" y="1931"/>
                    <a:pt x="1601" y="1920"/>
                    <a:pt x="1635" y="1894"/>
                  </a:cubicBezTo>
                  <a:cubicBezTo>
                    <a:pt x="1685" y="1859"/>
                    <a:pt x="1714" y="1795"/>
                    <a:pt x="1708" y="1733"/>
                  </a:cubicBezTo>
                  <a:lnTo>
                    <a:pt x="1677" y="1262"/>
                  </a:lnTo>
                  <a:lnTo>
                    <a:pt x="1979" y="903"/>
                  </a:lnTo>
                  <a:cubicBezTo>
                    <a:pt x="2020" y="854"/>
                    <a:pt x="2033" y="786"/>
                    <a:pt x="2014" y="726"/>
                  </a:cubicBezTo>
                  <a:cubicBezTo>
                    <a:pt x="1994" y="665"/>
                    <a:pt x="1942" y="619"/>
                    <a:pt x="1881" y="601"/>
                  </a:cubicBezTo>
                  <a:lnTo>
                    <a:pt x="1424" y="486"/>
                  </a:lnTo>
                  <a:lnTo>
                    <a:pt x="1174" y="90"/>
                  </a:lnTo>
                  <a:cubicBezTo>
                    <a:pt x="1141" y="35"/>
                    <a:pt x="1082" y="0"/>
                    <a:pt x="101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1" name="Google Shape;621;p43"/>
            <p:cNvSpPr/>
            <p:nvPr/>
          </p:nvSpPr>
          <p:spPr>
            <a:xfrm>
              <a:off x="7625878" y="3918297"/>
              <a:ext cx="449949" cy="380025"/>
            </a:xfrm>
            <a:custGeom>
              <a:rect b="b" l="l" r="r" t="t"/>
              <a:pathLst>
                <a:path extrusionOk="0" h="10511" w="12445">
                  <a:moveTo>
                    <a:pt x="9321" y="372"/>
                  </a:moveTo>
                  <a:cubicBezTo>
                    <a:pt x="9441" y="372"/>
                    <a:pt x="9561" y="379"/>
                    <a:pt x="9679" y="393"/>
                  </a:cubicBezTo>
                  <a:cubicBezTo>
                    <a:pt x="10296" y="467"/>
                    <a:pt x="10918" y="730"/>
                    <a:pt x="11373" y="1189"/>
                  </a:cubicBezTo>
                  <a:lnTo>
                    <a:pt x="7280" y="1189"/>
                  </a:lnTo>
                  <a:cubicBezTo>
                    <a:pt x="7854" y="626"/>
                    <a:pt x="8600" y="372"/>
                    <a:pt x="9321" y="372"/>
                  </a:cubicBezTo>
                  <a:close/>
                  <a:moveTo>
                    <a:pt x="11673" y="1560"/>
                  </a:moveTo>
                  <a:cubicBezTo>
                    <a:pt x="11846" y="1825"/>
                    <a:pt x="11970" y="2132"/>
                    <a:pt x="12033" y="2486"/>
                  </a:cubicBezTo>
                  <a:lnTo>
                    <a:pt x="6494" y="2486"/>
                  </a:lnTo>
                  <a:cubicBezTo>
                    <a:pt x="6611" y="2130"/>
                    <a:pt x="6770" y="1823"/>
                    <a:pt x="6959" y="1560"/>
                  </a:cubicBezTo>
                  <a:close/>
                  <a:moveTo>
                    <a:pt x="12068" y="2859"/>
                  </a:moveTo>
                  <a:cubicBezTo>
                    <a:pt x="12071" y="2898"/>
                    <a:pt x="12071" y="2937"/>
                    <a:pt x="12071" y="2976"/>
                  </a:cubicBezTo>
                  <a:cubicBezTo>
                    <a:pt x="12071" y="3231"/>
                    <a:pt x="12033" y="3501"/>
                    <a:pt x="11955" y="3783"/>
                  </a:cubicBezTo>
                  <a:lnTo>
                    <a:pt x="6406" y="3783"/>
                  </a:lnTo>
                  <a:lnTo>
                    <a:pt x="6406" y="2859"/>
                  </a:lnTo>
                  <a:close/>
                  <a:moveTo>
                    <a:pt x="11832" y="4156"/>
                  </a:moveTo>
                  <a:cubicBezTo>
                    <a:pt x="11721" y="4454"/>
                    <a:pt x="11568" y="4761"/>
                    <a:pt x="11375" y="5082"/>
                  </a:cubicBezTo>
                  <a:lnTo>
                    <a:pt x="6404" y="5082"/>
                  </a:lnTo>
                  <a:lnTo>
                    <a:pt x="6404" y="4156"/>
                  </a:lnTo>
                  <a:close/>
                  <a:moveTo>
                    <a:pt x="11140" y="5454"/>
                  </a:moveTo>
                  <a:cubicBezTo>
                    <a:pt x="10922" y="5780"/>
                    <a:pt x="10663" y="6113"/>
                    <a:pt x="10372" y="6455"/>
                  </a:cubicBezTo>
                  <a:lnTo>
                    <a:pt x="2069" y="6455"/>
                  </a:lnTo>
                  <a:cubicBezTo>
                    <a:pt x="1776" y="6113"/>
                    <a:pt x="1521" y="5780"/>
                    <a:pt x="1301" y="5454"/>
                  </a:cubicBezTo>
                  <a:close/>
                  <a:moveTo>
                    <a:pt x="10041" y="6827"/>
                  </a:moveTo>
                  <a:cubicBezTo>
                    <a:pt x="9761" y="7132"/>
                    <a:pt x="9454" y="7443"/>
                    <a:pt x="9115" y="7760"/>
                  </a:cubicBezTo>
                  <a:cubicBezTo>
                    <a:pt x="9106" y="7768"/>
                    <a:pt x="9094" y="7780"/>
                    <a:pt x="9084" y="7787"/>
                  </a:cubicBezTo>
                  <a:lnTo>
                    <a:pt x="3359" y="7787"/>
                  </a:lnTo>
                  <a:cubicBezTo>
                    <a:pt x="3349" y="7780"/>
                    <a:pt x="3337" y="7768"/>
                    <a:pt x="3328" y="7760"/>
                  </a:cubicBezTo>
                  <a:cubicBezTo>
                    <a:pt x="2991" y="7443"/>
                    <a:pt x="2682" y="7132"/>
                    <a:pt x="2400" y="6827"/>
                  </a:cubicBezTo>
                  <a:close/>
                  <a:moveTo>
                    <a:pt x="8676" y="8163"/>
                  </a:moveTo>
                  <a:cubicBezTo>
                    <a:pt x="8266" y="8528"/>
                    <a:pt x="7865" y="8857"/>
                    <a:pt x="7509" y="9141"/>
                  </a:cubicBezTo>
                  <a:lnTo>
                    <a:pt x="4932" y="9141"/>
                  </a:lnTo>
                  <a:cubicBezTo>
                    <a:pt x="4574" y="8857"/>
                    <a:pt x="4174" y="8528"/>
                    <a:pt x="3765" y="8163"/>
                  </a:cubicBezTo>
                  <a:close/>
                  <a:moveTo>
                    <a:pt x="7027" y="9514"/>
                  </a:moveTo>
                  <a:cubicBezTo>
                    <a:pt x="6655" y="9794"/>
                    <a:pt x="6366" y="9997"/>
                    <a:pt x="6222" y="10098"/>
                  </a:cubicBezTo>
                  <a:cubicBezTo>
                    <a:pt x="6076" y="9999"/>
                    <a:pt x="5790" y="9796"/>
                    <a:pt x="5415" y="9514"/>
                  </a:cubicBezTo>
                  <a:close/>
                  <a:moveTo>
                    <a:pt x="9322" y="1"/>
                  </a:moveTo>
                  <a:cubicBezTo>
                    <a:pt x="8669" y="1"/>
                    <a:pt x="8032" y="185"/>
                    <a:pt x="7499" y="537"/>
                  </a:cubicBezTo>
                  <a:cubicBezTo>
                    <a:pt x="7204" y="732"/>
                    <a:pt x="6945" y="973"/>
                    <a:pt x="6727" y="1255"/>
                  </a:cubicBezTo>
                  <a:cubicBezTo>
                    <a:pt x="6721" y="1261"/>
                    <a:pt x="6716" y="1269"/>
                    <a:pt x="6712" y="1276"/>
                  </a:cubicBezTo>
                  <a:cubicBezTo>
                    <a:pt x="6513" y="1533"/>
                    <a:pt x="6352" y="1825"/>
                    <a:pt x="6225" y="2148"/>
                  </a:cubicBezTo>
                  <a:cubicBezTo>
                    <a:pt x="5811" y="1101"/>
                    <a:pt x="5006" y="370"/>
                    <a:pt x="3960" y="104"/>
                  </a:cubicBezTo>
                  <a:cubicBezTo>
                    <a:pt x="3687" y="35"/>
                    <a:pt x="3408" y="1"/>
                    <a:pt x="3128" y="1"/>
                  </a:cubicBezTo>
                  <a:cubicBezTo>
                    <a:pt x="2812" y="1"/>
                    <a:pt x="2497" y="44"/>
                    <a:pt x="2192" y="131"/>
                  </a:cubicBezTo>
                  <a:cubicBezTo>
                    <a:pt x="1603" y="296"/>
                    <a:pt x="1093" y="613"/>
                    <a:pt x="712" y="1043"/>
                  </a:cubicBezTo>
                  <a:cubicBezTo>
                    <a:pt x="590" y="1181"/>
                    <a:pt x="195" y="1659"/>
                    <a:pt x="167" y="1951"/>
                  </a:cubicBezTo>
                  <a:cubicBezTo>
                    <a:pt x="158" y="2054"/>
                    <a:pt x="232" y="2144"/>
                    <a:pt x="335" y="2155"/>
                  </a:cubicBezTo>
                  <a:cubicBezTo>
                    <a:pt x="341" y="2156"/>
                    <a:pt x="346" y="2156"/>
                    <a:pt x="352" y="2156"/>
                  </a:cubicBezTo>
                  <a:cubicBezTo>
                    <a:pt x="446" y="2156"/>
                    <a:pt x="528" y="2083"/>
                    <a:pt x="539" y="1988"/>
                  </a:cubicBezTo>
                  <a:cubicBezTo>
                    <a:pt x="551" y="1869"/>
                    <a:pt x="784" y="1531"/>
                    <a:pt x="994" y="1288"/>
                  </a:cubicBezTo>
                  <a:cubicBezTo>
                    <a:pt x="1511" y="705"/>
                    <a:pt x="2316" y="375"/>
                    <a:pt x="3139" y="375"/>
                  </a:cubicBezTo>
                  <a:cubicBezTo>
                    <a:pt x="3384" y="375"/>
                    <a:pt x="3631" y="405"/>
                    <a:pt x="3872" y="465"/>
                  </a:cubicBezTo>
                  <a:cubicBezTo>
                    <a:pt x="4959" y="741"/>
                    <a:pt x="5751" y="1589"/>
                    <a:pt x="6043" y="2795"/>
                  </a:cubicBezTo>
                  <a:lnTo>
                    <a:pt x="6043" y="5084"/>
                  </a:lnTo>
                  <a:lnTo>
                    <a:pt x="1070" y="5084"/>
                  </a:lnTo>
                  <a:cubicBezTo>
                    <a:pt x="611" y="4316"/>
                    <a:pt x="376" y="3610"/>
                    <a:pt x="376" y="2980"/>
                  </a:cubicBezTo>
                  <a:cubicBezTo>
                    <a:pt x="376" y="2877"/>
                    <a:pt x="292" y="2793"/>
                    <a:pt x="189" y="2793"/>
                  </a:cubicBezTo>
                  <a:cubicBezTo>
                    <a:pt x="86" y="2793"/>
                    <a:pt x="0" y="2875"/>
                    <a:pt x="0" y="2980"/>
                  </a:cubicBezTo>
                  <a:cubicBezTo>
                    <a:pt x="0" y="3777"/>
                    <a:pt x="329" y="4672"/>
                    <a:pt x="977" y="5636"/>
                  </a:cubicBezTo>
                  <a:cubicBezTo>
                    <a:pt x="1220" y="6002"/>
                    <a:pt x="1507" y="6375"/>
                    <a:pt x="1842" y="6761"/>
                  </a:cubicBezTo>
                  <a:cubicBezTo>
                    <a:pt x="1844" y="6762"/>
                    <a:pt x="1846" y="6766"/>
                    <a:pt x="1852" y="6770"/>
                  </a:cubicBezTo>
                  <a:cubicBezTo>
                    <a:pt x="2211" y="7183"/>
                    <a:pt x="2620" y="7607"/>
                    <a:pt x="3079" y="8038"/>
                  </a:cubicBezTo>
                  <a:cubicBezTo>
                    <a:pt x="3662" y="8589"/>
                    <a:pt x="4248" y="9075"/>
                    <a:pt x="4746" y="9468"/>
                  </a:cubicBezTo>
                  <a:cubicBezTo>
                    <a:pt x="4753" y="9473"/>
                    <a:pt x="4761" y="9479"/>
                    <a:pt x="4769" y="9485"/>
                  </a:cubicBezTo>
                  <a:cubicBezTo>
                    <a:pt x="5547" y="10098"/>
                    <a:pt x="6113" y="10475"/>
                    <a:pt x="6122" y="10479"/>
                  </a:cubicBezTo>
                  <a:cubicBezTo>
                    <a:pt x="6154" y="10500"/>
                    <a:pt x="6190" y="10510"/>
                    <a:pt x="6224" y="10510"/>
                  </a:cubicBezTo>
                  <a:cubicBezTo>
                    <a:pt x="6260" y="10510"/>
                    <a:pt x="6297" y="10500"/>
                    <a:pt x="6327" y="10479"/>
                  </a:cubicBezTo>
                  <a:cubicBezTo>
                    <a:pt x="6336" y="10471"/>
                    <a:pt x="6900" y="10096"/>
                    <a:pt x="7680" y="9485"/>
                  </a:cubicBezTo>
                  <a:cubicBezTo>
                    <a:pt x="7688" y="9479"/>
                    <a:pt x="7696" y="9475"/>
                    <a:pt x="7704" y="9468"/>
                  </a:cubicBezTo>
                  <a:cubicBezTo>
                    <a:pt x="8203" y="9075"/>
                    <a:pt x="8789" y="8585"/>
                    <a:pt x="9370" y="8038"/>
                  </a:cubicBezTo>
                  <a:cubicBezTo>
                    <a:pt x="9829" y="7608"/>
                    <a:pt x="10238" y="7183"/>
                    <a:pt x="10597" y="6770"/>
                  </a:cubicBezTo>
                  <a:cubicBezTo>
                    <a:pt x="10601" y="6766"/>
                    <a:pt x="10603" y="6764"/>
                    <a:pt x="10605" y="6761"/>
                  </a:cubicBezTo>
                  <a:cubicBezTo>
                    <a:pt x="10936" y="6374"/>
                    <a:pt x="11225" y="6000"/>
                    <a:pt x="11471" y="5635"/>
                  </a:cubicBezTo>
                  <a:cubicBezTo>
                    <a:pt x="11840" y="5082"/>
                    <a:pt x="12105" y="4553"/>
                    <a:pt x="12266" y="4051"/>
                  </a:cubicBezTo>
                  <a:cubicBezTo>
                    <a:pt x="12274" y="4036"/>
                    <a:pt x="12280" y="4018"/>
                    <a:pt x="12283" y="3999"/>
                  </a:cubicBezTo>
                  <a:cubicBezTo>
                    <a:pt x="12392" y="3643"/>
                    <a:pt x="12445" y="3301"/>
                    <a:pt x="12445" y="2978"/>
                  </a:cubicBezTo>
                  <a:cubicBezTo>
                    <a:pt x="12445" y="2169"/>
                    <a:pt x="12159" y="1455"/>
                    <a:pt x="11616" y="915"/>
                  </a:cubicBezTo>
                  <a:cubicBezTo>
                    <a:pt x="11128" y="424"/>
                    <a:pt x="10455" y="109"/>
                    <a:pt x="9722" y="24"/>
                  </a:cubicBezTo>
                  <a:cubicBezTo>
                    <a:pt x="9588" y="8"/>
                    <a:pt x="9455" y="1"/>
                    <a:pt x="932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22" name="Google Shape;622;p43"/>
          <p:cNvSpPr txBox="1"/>
          <p:nvPr/>
        </p:nvSpPr>
        <p:spPr>
          <a:xfrm>
            <a:off x="1195300" y="1072142"/>
            <a:ext cx="5912032" cy="707628"/>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Times New Roman"/>
                <a:ea typeface="Times New Roman"/>
                <a:cs typeface="Times New Roman"/>
                <a:sym typeface="Times New Roman"/>
              </a:rPr>
              <a:t>Tách một ảnh đầu vào thành các vùng thành phần để biểu diễn phân tích, nhận dạng ảnh</a:t>
            </a:r>
            <a:r>
              <a:rPr b="0" i="0" lang="en-US" sz="1400" u="none" cap="none" strike="noStrike">
                <a:solidFill>
                  <a:srgbClr val="000000"/>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pic>
        <p:nvPicPr>
          <p:cNvPr id="623" name="Google Shape;623;p43"/>
          <p:cNvPicPr preferRelativeResize="0"/>
          <p:nvPr/>
        </p:nvPicPr>
        <p:blipFill rotWithShape="1">
          <a:blip r:embed="rId3">
            <a:alphaModFix/>
          </a:blip>
          <a:srcRect b="17852" l="2453" r="76450" t="74513"/>
          <a:stretch/>
        </p:blipFill>
        <p:spPr>
          <a:xfrm>
            <a:off x="874239" y="824988"/>
            <a:ext cx="1781499" cy="233824"/>
          </a:xfrm>
          <a:prstGeom prst="rect">
            <a:avLst/>
          </a:prstGeom>
          <a:noFill/>
          <a:ln>
            <a:noFill/>
          </a:ln>
        </p:spPr>
      </p:pic>
      <p:sp>
        <p:nvSpPr>
          <p:cNvPr id="624" name="Google Shape;624;p43"/>
          <p:cNvSpPr txBox="1"/>
          <p:nvPr/>
        </p:nvSpPr>
        <p:spPr>
          <a:xfrm>
            <a:off x="5102948" y="1229144"/>
            <a:ext cx="1634700" cy="527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0000"/>
              </a:solidFill>
              <a:latin typeface="Times New Roman"/>
              <a:ea typeface="Times New Roman"/>
              <a:cs typeface="Times New Roman"/>
              <a:sym typeface="Times New Roman"/>
            </a:endParaRPr>
          </a:p>
        </p:txBody>
      </p:sp>
      <p:sp>
        <p:nvSpPr>
          <p:cNvPr id="625" name="Google Shape;625;p43"/>
          <p:cNvSpPr txBox="1"/>
          <p:nvPr/>
        </p:nvSpPr>
        <p:spPr>
          <a:xfrm>
            <a:off x="6090507" y="2976201"/>
            <a:ext cx="4144942" cy="3335136"/>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imes New Roman"/>
              <a:ea typeface="Times New Roman"/>
              <a:cs typeface="Times New Roman"/>
              <a:sym typeface="Times New Roman"/>
            </a:endParaRPr>
          </a:p>
          <a:p>
            <a:pPr indent="0" lvl="0" marL="0" marR="0" rtl="0" algn="ctr">
              <a:lnSpc>
                <a:spcPct val="100000"/>
              </a:lnSpc>
              <a:spcBef>
                <a:spcPts val="1600"/>
              </a:spcBef>
              <a:spcAft>
                <a:spcPts val="0"/>
              </a:spcAft>
              <a:buClr>
                <a:srgbClr val="000000"/>
              </a:buClr>
              <a:buSzPts val="1800"/>
              <a:buFont typeface="Arial"/>
              <a:buNone/>
            </a:pPr>
            <a:r>
              <a:t/>
            </a:r>
            <a:endParaRPr b="0" i="0" sz="1800" u="none" cap="none" strike="noStrike">
              <a:solidFill>
                <a:schemeClr val="dk1"/>
              </a:solidFill>
              <a:latin typeface="Times New Roman"/>
              <a:ea typeface="Times New Roman"/>
              <a:cs typeface="Times New Roman"/>
              <a:sym typeface="Times New Roman"/>
            </a:endParaRPr>
          </a:p>
          <a:p>
            <a:pPr indent="0" lvl="0" marL="0" marR="0" rtl="0" algn="ctr">
              <a:lnSpc>
                <a:spcPct val="100000"/>
              </a:lnSpc>
              <a:spcBef>
                <a:spcPts val="1600"/>
              </a:spcBef>
              <a:spcAft>
                <a:spcPts val="1600"/>
              </a:spcAft>
              <a:buClr>
                <a:srgbClr val="000000"/>
              </a:buClr>
              <a:buSzPts val="1400"/>
              <a:buFont typeface="Arial"/>
              <a:buNone/>
            </a:pPr>
            <a:r>
              <a:t/>
            </a:r>
            <a:endParaRPr b="1" i="0" sz="1400" u="none" cap="none" strike="noStrike">
              <a:solidFill>
                <a:schemeClr val="dk1"/>
              </a:solidFill>
              <a:latin typeface="Antic Slab"/>
              <a:ea typeface="Antic Slab"/>
              <a:cs typeface="Antic Slab"/>
              <a:sym typeface="Antic Slab"/>
            </a:endParaRPr>
          </a:p>
        </p:txBody>
      </p:sp>
      <p:pic>
        <p:nvPicPr>
          <p:cNvPr id="626" name="Google Shape;626;p43"/>
          <p:cNvPicPr preferRelativeResize="0"/>
          <p:nvPr/>
        </p:nvPicPr>
        <p:blipFill rotWithShape="1">
          <a:blip r:embed="rId3">
            <a:alphaModFix/>
          </a:blip>
          <a:srcRect b="16174" l="24733" r="54171" t="75332"/>
          <a:stretch/>
        </p:blipFill>
        <p:spPr>
          <a:xfrm>
            <a:off x="5268570" y="1685245"/>
            <a:ext cx="1781499" cy="222126"/>
          </a:xfrm>
          <a:prstGeom prst="rect">
            <a:avLst/>
          </a:prstGeom>
          <a:noFill/>
          <a:ln>
            <a:noFill/>
          </a:ln>
        </p:spPr>
      </p:pic>
      <p:pic>
        <p:nvPicPr>
          <p:cNvPr id="627" name="Google Shape;627;p43"/>
          <p:cNvPicPr preferRelativeResize="0"/>
          <p:nvPr/>
        </p:nvPicPr>
        <p:blipFill rotWithShape="1">
          <a:blip r:embed="rId3">
            <a:alphaModFix/>
          </a:blip>
          <a:srcRect b="63689" l="19932" r="58195" t="20014"/>
          <a:stretch/>
        </p:blipFill>
        <p:spPr>
          <a:xfrm flipH="1" rot="5400000">
            <a:off x="3344040" y="1942666"/>
            <a:ext cx="1087350" cy="1076599"/>
          </a:xfrm>
          <a:prstGeom prst="rect">
            <a:avLst/>
          </a:prstGeom>
          <a:noFill/>
          <a:ln>
            <a:noFill/>
          </a:ln>
        </p:spPr>
      </p:pic>
      <p:pic>
        <p:nvPicPr>
          <p:cNvPr descr="Phân vùng ảnh: Các thuật toán và cơ sở dữ liệu mã nguồn mở hữu ích ..." id="628" name="Google Shape;628;p43"/>
          <p:cNvPicPr preferRelativeResize="0"/>
          <p:nvPr/>
        </p:nvPicPr>
        <p:blipFill rotWithShape="1">
          <a:blip r:embed="rId4">
            <a:alphaModFix/>
          </a:blip>
          <a:srcRect b="0" l="0" r="0" t="0"/>
          <a:stretch/>
        </p:blipFill>
        <p:spPr>
          <a:xfrm>
            <a:off x="2949330" y="1925519"/>
            <a:ext cx="6096000" cy="311719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2" name="Shape 632"/>
        <p:cNvGrpSpPr/>
        <p:nvPr/>
      </p:nvGrpSpPr>
      <p:grpSpPr>
        <a:xfrm>
          <a:off x="0" y="0"/>
          <a:ext cx="0" cy="0"/>
          <a:chOff x="0" y="0"/>
          <a:chExt cx="0" cy="0"/>
        </a:xfrm>
      </p:grpSpPr>
      <p:pic>
        <p:nvPicPr>
          <p:cNvPr id="633" name="Google Shape;633;p44"/>
          <p:cNvPicPr preferRelativeResize="0"/>
          <p:nvPr/>
        </p:nvPicPr>
        <p:blipFill rotWithShape="1">
          <a:blip r:embed="rId3">
            <a:alphaModFix/>
          </a:blip>
          <a:srcRect b="63146" l="20620" r="57820" t="20679"/>
          <a:stretch/>
        </p:blipFill>
        <p:spPr>
          <a:xfrm>
            <a:off x="200775" y="299200"/>
            <a:ext cx="2404526" cy="999801"/>
          </a:xfrm>
          <a:prstGeom prst="rect">
            <a:avLst/>
          </a:prstGeom>
          <a:noFill/>
          <a:ln>
            <a:noFill/>
          </a:ln>
        </p:spPr>
      </p:pic>
      <p:sp>
        <p:nvSpPr>
          <p:cNvPr id="634" name="Google Shape;634;p44"/>
          <p:cNvSpPr txBox="1"/>
          <p:nvPr/>
        </p:nvSpPr>
        <p:spPr>
          <a:xfrm>
            <a:off x="548522" y="331980"/>
            <a:ext cx="7704000" cy="60992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2800"/>
              <a:buFont typeface="Quattrocento Sans"/>
              <a:buNone/>
            </a:pPr>
            <a:r>
              <a:t/>
            </a:r>
            <a:endParaRPr b="1" i="1" sz="18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2800"/>
              <a:buFont typeface="Quattrocento Sans"/>
              <a:buNone/>
            </a:pPr>
            <a:r>
              <a:rPr b="0" i="0" lang="en-US" sz="1800" u="none" cap="none" strike="noStrike">
                <a:solidFill>
                  <a:srgbClr val="000000"/>
                </a:solidFill>
                <a:latin typeface="Times New Roman"/>
                <a:ea typeface="Times New Roman"/>
                <a:cs typeface="Times New Roman"/>
                <a:sym typeface="Times New Roman"/>
              </a:rPr>
              <a:t>1.2.4. Biểu diễn ảnh (Image Representation)</a:t>
            </a:r>
            <a:endParaRPr b="0" i="0" sz="18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2800"/>
              <a:buFont typeface="Quattrocento Sans"/>
              <a:buNone/>
            </a:pPr>
            <a:r>
              <a:t/>
            </a:r>
            <a:endParaRPr b="0" i="0" sz="2800" u="none" cap="none" strike="noStrike">
              <a:solidFill>
                <a:schemeClr val="dk1"/>
              </a:solidFill>
              <a:latin typeface="Times New Roman"/>
              <a:ea typeface="Times New Roman"/>
              <a:cs typeface="Times New Roman"/>
              <a:sym typeface="Times New Roman"/>
            </a:endParaRPr>
          </a:p>
        </p:txBody>
      </p:sp>
      <p:pic>
        <p:nvPicPr>
          <p:cNvPr id="635" name="Google Shape;635;p44"/>
          <p:cNvPicPr preferRelativeResize="0"/>
          <p:nvPr/>
        </p:nvPicPr>
        <p:blipFill rotWithShape="1">
          <a:blip r:embed="rId3">
            <a:alphaModFix/>
          </a:blip>
          <a:srcRect b="63689" l="19932" r="58195" t="20014"/>
          <a:stretch/>
        </p:blipFill>
        <p:spPr>
          <a:xfrm rot="-5400000">
            <a:off x="6969094" y="1111244"/>
            <a:ext cx="1087350" cy="1076599"/>
          </a:xfrm>
          <a:prstGeom prst="rect">
            <a:avLst/>
          </a:prstGeom>
          <a:noFill/>
          <a:ln>
            <a:noFill/>
          </a:ln>
        </p:spPr>
      </p:pic>
      <p:pic>
        <p:nvPicPr>
          <p:cNvPr id="636" name="Google Shape;636;p44"/>
          <p:cNvPicPr preferRelativeResize="0"/>
          <p:nvPr/>
        </p:nvPicPr>
        <p:blipFill rotWithShape="1">
          <a:blip r:embed="rId3">
            <a:alphaModFix/>
          </a:blip>
          <a:srcRect b="63689" l="19932" r="58195" t="20014"/>
          <a:stretch/>
        </p:blipFill>
        <p:spPr>
          <a:xfrm flipH="1" rot="-5400000">
            <a:off x="93295" y="990914"/>
            <a:ext cx="1087350" cy="1076599"/>
          </a:xfrm>
          <a:prstGeom prst="rect">
            <a:avLst/>
          </a:prstGeom>
          <a:noFill/>
          <a:ln>
            <a:noFill/>
          </a:ln>
        </p:spPr>
      </p:pic>
      <p:grpSp>
        <p:nvGrpSpPr>
          <p:cNvPr id="637" name="Google Shape;637;p44"/>
          <p:cNvGrpSpPr/>
          <p:nvPr/>
        </p:nvGrpSpPr>
        <p:grpSpPr>
          <a:xfrm>
            <a:off x="339528" y="1244388"/>
            <a:ext cx="450057" cy="448828"/>
            <a:chOff x="4711098" y="2464794"/>
            <a:chExt cx="450057" cy="448828"/>
          </a:xfrm>
        </p:grpSpPr>
        <p:sp>
          <p:nvSpPr>
            <p:cNvPr id="638" name="Google Shape;638;p44"/>
            <p:cNvSpPr/>
            <p:nvPr/>
          </p:nvSpPr>
          <p:spPr>
            <a:xfrm>
              <a:off x="4717786" y="2549795"/>
              <a:ext cx="113599" cy="357211"/>
            </a:xfrm>
            <a:custGeom>
              <a:rect b="b" l="l" r="r" t="t"/>
              <a:pathLst>
                <a:path extrusionOk="0" h="9880" w="3142">
                  <a:moveTo>
                    <a:pt x="0" y="1"/>
                  </a:moveTo>
                  <a:lnTo>
                    <a:pt x="0" y="640"/>
                  </a:lnTo>
                  <a:lnTo>
                    <a:pt x="0" y="3328"/>
                  </a:lnTo>
                  <a:lnTo>
                    <a:pt x="0" y="9880"/>
                  </a:lnTo>
                  <a:lnTo>
                    <a:pt x="3141" y="9880"/>
                  </a:lnTo>
                  <a:lnTo>
                    <a:pt x="3141"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9" name="Google Shape;639;p44"/>
            <p:cNvSpPr/>
            <p:nvPr/>
          </p:nvSpPr>
          <p:spPr>
            <a:xfrm>
              <a:off x="4875278" y="2641845"/>
              <a:ext cx="117793" cy="236128"/>
            </a:xfrm>
            <a:custGeom>
              <a:rect b="b" l="l" r="r" t="t"/>
              <a:pathLst>
                <a:path extrusionOk="0" h="6531" w="3258">
                  <a:moveTo>
                    <a:pt x="765" y="0"/>
                  </a:moveTo>
                  <a:cubicBezTo>
                    <a:pt x="343" y="0"/>
                    <a:pt x="1" y="343"/>
                    <a:pt x="1" y="766"/>
                  </a:cubicBezTo>
                  <a:lnTo>
                    <a:pt x="1" y="1700"/>
                  </a:lnTo>
                  <a:lnTo>
                    <a:pt x="2" y="1700"/>
                  </a:lnTo>
                  <a:lnTo>
                    <a:pt x="2" y="3425"/>
                  </a:lnTo>
                  <a:lnTo>
                    <a:pt x="2" y="6531"/>
                  </a:lnTo>
                  <a:lnTo>
                    <a:pt x="3258" y="6531"/>
                  </a:lnTo>
                  <a:lnTo>
                    <a:pt x="3258" y="766"/>
                  </a:lnTo>
                  <a:cubicBezTo>
                    <a:pt x="3258" y="343"/>
                    <a:pt x="2914" y="0"/>
                    <a:pt x="2492" y="0"/>
                  </a:cubicBezTo>
                  <a:lnTo>
                    <a:pt x="1628" y="494"/>
                  </a:lnTo>
                  <a:lnTo>
                    <a:pt x="765"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0" name="Google Shape;640;p44"/>
            <p:cNvSpPr/>
            <p:nvPr/>
          </p:nvSpPr>
          <p:spPr>
            <a:xfrm>
              <a:off x="4875278" y="2641845"/>
              <a:ext cx="117685" cy="236128"/>
            </a:xfrm>
            <a:custGeom>
              <a:rect b="b" l="l" r="r" t="t"/>
              <a:pathLst>
                <a:path extrusionOk="0" h="6531" w="3255">
                  <a:moveTo>
                    <a:pt x="2529" y="0"/>
                  </a:moveTo>
                  <a:lnTo>
                    <a:pt x="2529" y="37"/>
                  </a:lnTo>
                  <a:lnTo>
                    <a:pt x="2529" y="4757"/>
                  </a:lnTo>
                  <a:cubicBezTo>
                    <a:pt x="2529" y="5072"/>
                    <a:pt x="2272" y="5327"/>
                    <a:pt x="1957" y="5327"/>
                  </a:cubicBezTo>
                  <a:lnTo>
                    <a:pt x="1" y="5313"/>
                  </a:lnTo>
                  <a:lnTo>
                    <a:pt x="1" y="6531"/>
                  </a:lnTo>
                  <a:lnTo>
                    <a:pt x="3254" y="6531"/>
                  </a:lnTo>
                  <a:lnTo>
                    <a:pt x="3254" y="766"/>
                  </a:lnTo>
                  <a:cubicBezTo>
                    <a:pt x="3254" y="354"/>
                    <a:pt x="2931" y="20"/>
                    <a:pt x="2529" y="0"/>
                  </a:cubicBezTo>
                  <a:close/>
                </a:path>
              </a:pathLst>
            </a:custGeom>
            <a:solidFill>
              <a:srgbClr val="000000">
                <a:alpha val="1372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1" name="Google Shape;641;p44"/>
            <p:cNvSpPr/>
            <p:nvPr/>
          </p:nvSpPr>
          <p:spPr>
            <a:xfrm>
              <a:off x="4794760" y="2861921"/>
              <a:ext cx="270620" cy="45085"/>
            </a:xfrm>
            <a:custGeom>
              <a:rect b="b" l="l" r="r" t="t"/>
              <a:pathLst>
                <a:path extrusionOk="0" h="1247" w="7485">
                  <a:moveTo>
                    <a:pt x="1" y="0"/>
                  </a:moveTo>
                  <a:lnTo>
                    <a:pt x="1" y="1247"/>
                  </a:lnTo>
                  <a:lnTo>
                    <a:pt x="7484" y="1247"/>
                  </a:lnTo>
                  <a:lnTo>
                    <a:pt x="7484"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2" name="Google Shape;642;p44"/>
            <p:cNvSpPr/>
            <p:nvPr/>
          </p:nvSpPr>
          <p:spPr>
            <a:xfrm>
              <a:off x="4831349" y="2861921"/>
              <a:ext cx="18801" cy="45085"/>
            </a:xfrm>
            <a:custGeom>
              <a:rect b="b" l="l" r="r" t="t"/>
              <a:pathLst>
                <a:path extrusionOk="0" h="1247" w="520">
                  <a:moveTo>
                    <a:pt x="0" y="0"/>
                  </a:moveTo>
                  <a:lnTo>
                    <a:pt x="0" y="1247"/>
                  </a:lnTo>
                  <a:lnTo>
                    <a:pt x="519" y="1247"/>
                  </a:lnTo>
                  <a:lnTo>
                    <a:pt x="519" y="0"/>
                  </a:lnTo>
                  <a:close/>
                </a:path>
              </a:pathLst>
            </a:custGeom>
            <a:solidFill>
              <a:srgbClr val="000000">
                <a:alpha val="1372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3" name="Google Shape;643;p44"/>
            <p:cNvSpPr/>
            <p:nvPr/>
          </p:nvSpPr>
          <p:spPr>
            <a:xfrm>
              <a:off x="5019138" y="2861921"/>
              <a:ext cx="50436" cy="45085"/>
            </a:xfrm>
            <a:custGeom>
              <a:rect b="b" l="l" r="r" t="t"/>
              <a:pathLst>
                <a:path extrusionOk="0" h="1247" w="1395">
                  <a:moveTo>
                    <a:pt x="1" y="0"/>
                  </a:moveTo>
                  <a:lnTo>
                    <a:pt x="1" y="1247"/>
                  </a:lnTo>
                  <a:lnTo>
                    <a:pt x="1395" y="1247"/>
                  </a:lnTo>
                  <a:lnTo>
                    <a:pt x="1395" y="0"/>
                  </a:lnTo>
                  <a:close/>
                </a:path>
              </a:pathLst>
            </a:custGeom>
            <a:solidFill>
              <a:srgbClr val="000000">
                <a:alpha val="1372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4" name="Google Shape;644;p44"/>
            <p:cNvSpPr/>
            <p:nvPr/>
          </p:nvSpPr>
          <p:spPr>
            <a:xfrm>
              <a:off x="5040940" y="2549795"/>
              <a:ext cx="113599" cy="357211"/>
            </a:xfrm>
            <a:custGeom>
              <a:rect b="b" l="l" r="r" t="t"/>
              <a:pathLst>
                <a:path extrusionOk="0" h="9880" w="3142">
                  <a:moveTo>
                    <a:pt x="0" y="1"/>
                  </a:moveTo>
                  <a:lnTo>
                    <a:pt x="0" y="9880"/>
                  </a:lnTo>
                  <a:lnTo>
                    <a:pt x="3141" y="9880"/>
                  </a:lnTo>
                  <a:lnTo>
                    <a:pt x="3141"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5" name="Google Shape;645;p44"/>
            <p:cNvSpPr/>
            <p:nvPr/>
          </p:nvSpPr>
          <p:spPr>
            <a:xfrm>
              <a:off x="5040868" y="2549795"/>
              <a:ext cx="113599" cy="357211"/>
            </a:xfrm>
            <a:custGeom>
              <a:rect b="b" l="l" r="r" t="t"/>
              <a:pathLst>
                <a:path extrusionOk="0" h="9880" w="3142">
                  <a:moveTo>
                    <a:pt x="2286" y="1"/>
                  </a:moveTo>
                  <a:lnTo>
                    <a:pt x="2286" y="9024"/>
                  </a:lnTo>
                  <a:lnTo>
                    <a:pt x="0" y="9024"/>
                  </a:lnTo>
                  <a:lnTo>
                    <a:pt x="0" y="9880"/>
                  </a:lnTo>
                  <a:lnTo>
                    <a:pt x="3141" y="9880"/>
                  </a:lnTo>
                  <a:lnTo>
                    <a:pt x="3141" y="1"/>
                  </a:lnTo>
                  <a:close/>
                </a:path>
              </a:pathLst>
            </a:custGeom>
            <a:solidFill>
              <a:srgbClr val="000000">
                <a:alpha val="1372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6" name="Google Shape;646;p44"/>
            <p:cNvSpPr/>
            <p:nvPr/>
          </p:nvSpPr>
          <p:spPr>
            <a:xfrm>
              <a:off x="4894476" y="2553410"/>
              <a:ext cx="79433" cy="73901"/>
            </a:xfrm>
            <a:custGeom>
              <a:rect b="b" l="l" r="r" t="t"/>
              <a:pathLst>
                <a:path extrusionOk="0" h="2044" w="2197">
                  <a:moveTo>
                    <a:pt x="1099" y="0"/>
                  </a:moveTo>
                  <a:cubicBezTo>
                    <a:pt x="605" y="0"/>
                    <a:pt x="172" y="356"/>
                    <a:pt x="90" y="859"/>
                  </a:cubicBezTo>
                  <a:cubicBezTo>
                    <a:pt x="0" y="1416"/>
                    <a:pt x="378" y="1939"/>
                    <a:pt x="934" y="2030"/>
                  </a:cubicBezTo>
                  <a:cubicBezTo>
                    <a:pt x="989" y="2039"/>
                    <a:pt x="1044" y="2043"/>
                    <a:pt x="1098" y="2043"/>
                  </a:cubicBezTo>
                  <a:cubicBezTo>
                    <a:pt x="1591" y="2043"/>
                    <a:pt x="2024" y="1687"/>
                    <a:pt x="2107" y="1186"/>
                  </a:cubicBezTo>
                  <a:cubicBezTo>
                    <a:pt x="2196" y="630"/>
                    <a:pt x="1819" y="105"/>
                    <a:pt x="1263" y="13"/>
                  </a:cubicBezTo>
                  <a:cubicBezTo>
                    <a:pt x="1207" y="5"/>
                    <a:pt x="1153" y="0"/>
                    <a:pt x="1099"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7" name="Google Shape;647;p44"/>
            <p:cNvSpPr/>
            <p:nvPr/>
          </p:nvSpPr>
          <p:spPr>
            <a:xfrm>
              <a:off x="4874446" y="2471411"/>
              <a:ext cx="119203" cy="83699"/>
            </a:xfrm>
            <a:custGeom>
              <a:rect b="b" l="l" r="r" t="t"/>
              <a:pathLst>
                <a:path extrusionOk="0" h="2315" w="3297">
                  <a:moveTo>
                    <a:pt x="1649" y="0"/>
                  </a:moveTo>
                  <a:lnTo>
                    <a:pt x="1249" y="980"/>
                  </a:lnTo>
                  <a:cubicBezTo>
                    <a:pt x="1095" y="1027"/>
                    <a:pt x="953" y="1097"/>
                    <a:pt x="827" y="1188"/>
                  </a:cubicBezTo>
                  <a:lnTo>
                    <a:pt x="0" y="844"/>
                  </a:lnTo>
                  <a:lnTo>
                    <a:pt x="377" y="1743"/>
                  </a:lnTo>
                  <a:cubicBezTo>
                    <a:pt x="300" y="1918"/>
                    <a:pt x="253" y="2110"/>
                    <a:pt x="253" y="2314"/>
                  </a:cubicBezTo>
                  <a:lnTo>
                    <a:pt x="961" y="2314"/>
                  </a:lnTo>
                  <a:cubicBezTo>
                    <a:pt x="961" y="1935"/>
                    <a:pt x="1268" y="1630"/>
                    <a:pt x="1645" y="1630"/>
                  </a:cubicBezTo>
                  <a:cubicBezTo>
                    <a:pt x="2027" y="1630"/>
                    <a:pt x="2332" y="1935"/>
                    <a:pt x="2332" y="2314"/>
                  </a:cubicBezTo>
                  <a:lnTo>
                    <a:pt x="3040" y="2314"/>
                  </a:lnTo>
                  <a:cubicBezTo>
                    <a:pt x="3040" y="2110"/>
                    <a:pt x="2995" y="1916"/>
                    <a:pt x="2915" y="1743"/>
                  </a:cubicBezTo>
                  <a:lnTo>
                    <a:pt x="3297" y="844"/>
                  </a:lnTo>
                  <a:lnTo>
                    <a:pt x="2470" y="1188"/>
                  </a:lnTo>
                  <a:cubicBezTo>
                    <a:pt x="2344" y="1097"/>
                    <a:pt x="2204" y="1027"/>
                    <a:pt x="2050" y="980"/>
                  </a:cubicBezTo>
                  <a:lnTo>
                    <a:pt x="1649"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8" name="Google Shape;648;p44"/>
            <p:cNvSpPr/>
            <p:nvPr/>
          </p:nvSpPr>
          <p:spPr>
            <a:xfrm>
              <a:off x="5110068" y="2588336"/>
              <a:ext cx="18945" cy="36444"/>
            </a:xfrm>
            <a:custGeom>
              <a:rect b="b" l="l" r="r" t="t"/>
              <a:pathLst>
                <a:path extrusionOk="0" h="1008" w="524">
                  <a:moveTo>
                    <a:pt x="0" y="0"/>
                  </a:moveTo>
                  <a:lnTo>
                    <a:pt x="0" y="1008"/>
                  </a:lnTo>
                  <a:lnTo>
                    <a:pt x="523" y="1008"/>
                  </a:lnTo>
                  <a:lnTo>
                    <a:pt x="523"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9" name="Google Shape;649;p44"/>
            <p:cNvSpPr/>
            <p:nvPr/>
          </p:nvSpPr>
          <p:spPr>
            <a:xfrm>
              <a:off x="5110068" y="2656452"/>
              <a:ext cx="18945" cy="36553"/>
            </a:xfrm>
            <a:custGeom>
              <a:rect b="b" l="l" r="r" t="t"/>
              <a:pathLst>
                <a:path extrusionOk="0" h="1011" w="524">
                  <a:moveTo>
                    <a:pt x="0" y="1"/>
                  </a:moveTo>
                  <a:lnTo>
                    <a:pt x="0" y="1010"/>
                  </a:lnTo>
                  <a:lnTo>
                    <a:pt x="523" y="1010"/>
                  </a:lnTo>
                  <a:lnTo>
                    <a:pt x="523"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0" name="Google Shape;650;p44"/>
            <p:cNvSpPr/>
            <p:nvPr/>
          </p:nvSpPr>
          <p:spPr>
            <a:xfrm>
              <a:off x="5110068" y="2723049"/>
              <a:ext cx="18945" cy="36517"/>
            </a:xfrm>
            <a:custGeom>
              <a:rect b="b" l="l" r="r" t="t"/>
              <a:pathLst>
                <a:path extrusionOk="0" h="1010" w="524">
                  <a:moveTo>
                    <a:pt x="0" y="0"/>
                  </a:moveTo>
                  <a:lnTo>
                    <a:pt x="0" y="1010"/>
                  </a:lnTo>
                  <a:lnTo>
                    <a:pt x="523" y="1010"/>
                  </a:lnTo>
                  <a:lnTo>
                    <a:pt x="523"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1" name="Google Shape;651;p44"/>
            <p:cNvSpPr/>
            <p:nvPr/>
          </p:nvSpPr>
          <p:spPr>
            <a:xfrm>
              <a:off x="5069538" y="2588336"/>
              <a:ext cx="18981" cy="36444"/>
            </a:xfrm>
            <a:custGeom>
              <a:rect b="b" l="l" r="r" t="t"/>
              <a:pathLst>
                <a:path extrusionOk="0" h="1008" w="525">
                  <a:moveTo>
                    <a:pt x="1" y="0"/>
                  </a:moveTo>
                  <a:lnTo>
                    <a:pt x="1" y="1008"/>
                  </a:lnTo>
                  <a:lnTo>
                    <a:pt x="524" y="1008"/>
                  </a:lnTo>
                  <a:lnTo>
                    <a:pt x="524"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2" name="Google Shape;652;p44"/>
            <p:cNvSpPr/>
            <p:nvPr/>
          </p:nvSpPr>
          <p:spPr>
            <a:xfrm>
              <a:off x="5069538" y="2656452"/>
              <a:ext cx="18981" cy="36553"/>
            </a:xfrm>
            <a:custGeom>
              <a:rect b="b" l="l" r="r" t="t"/>
              <a:pathLst>
                <a:path extrusionOk="0" h="1011" w="525">
                  <a:moveTo>
                    <a:pt x="1" y="1"/>
                  </a:moveTo>
                  <a:lnTo>
                    <a:pt x="1" y="1010"/>
                  </a:lnTo>
                  <a:lnTo>
                    <a:pt x="524" y="1010"/>
                  </a:lnTo>
                  <a:lnTo>
                    <a:pt x="524"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3" name="Google Shape;653;p44"/>
            <p:cNvSpPr/>
            <p:nvPr/>
          </p:nvSpPr>
          <p:spPr>
            <a:xfrm>
              <a:off x="5069538" y="2723049"/>
              <a:ext cx="18981" cy="36517"/>
            </a:xfrm>
            <a:custGeom>
              <a:rect b="b" l="l" r="r" t="t"/>
              <a:pathLst>
                <a:path extrusionOk="0" h="1010" w="525">
                  <a:moveTo>
                    <a:pt x="1" y="0"/>
                  </a:moveTo>
                  <a:lnTo>
                    <a:pt x="1" y="1010"/>
                  </a:lnTo>
                  <a:lnTo>
                    <a:pt x="524" y="1010"/>
                  </a:lnTo>
                  <a:lnTo>
                    <a:pt x="524"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4" name="Google Shape;654;p44"/>
            <p:cNvSpPr/>
            <p:nvPr/>
          </p:nvSpPr>
          <p:spPr>
            <a:xfrm>
              <a:off x="4785360" y="2588336"/>
              <a:ext cx="18873" cy="36444"/>
            </a:xfrm>
            <a:custGeom>
              <a:rect b="b" l="l" r="r" t="t"/>
              <a:pathLst>
                <a:path extrusionOk="0" h="1008" w="522">
                  <a:moveTo>
                    <a:pt x="0" y="0"/>
                  </a:moveTo>
                  <a:lnTo>
                    <a:pt x="0" y="1008"/>
                  </a:lnTo>
                  <a:lnTo>
                    <a:pt x="521" y="1008"/>
                  </a:lnTo>
                  <a:lnTo>
                    <a:pt x="521"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5" name="Google Shape;655;p44"/>
            <p:cNvSpPr/>
            <p:nvPr/>
          </p:nvSpPr>
          <p:spPr>
            <a:xfrm>
              <a:off x="4785360" y="2656452"/>
              <a:ext cx="18873" cy="36553"/>
            </a:xfrm>
            <a:custGeom>
              <a:rect b="b" l="l" r="r" t="t"/>
              <a:pathLst>
                <a:path extrusionOk="0" h="1011" w="522">
                  <a:moveTo>
                    <a:pt x="0" y="1"/>
                  </a:moveTo>
                  <a:lnTo>
                    <a:pt x="0" y="1010"/>
                  </a:lnTo>
                  <a:lnTo>
                    <a:pt x="521" y="1010"/>
                  </a:lnTo>
                  <a:lnTo>
                    <a:pt x="521"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6" name="Google Shape;656;p44"/>
            <p:cNvSpPr/>
            <p:nvPr/>
          </p:nvSpPr>
          <p:spPr>
            <a:xfrm>
              <a:off x="4785360" y="2723049"/>
              <a:ext cx="18873" cy="36517"/>
            </a:xfrm>
            <a:custGeom>
              <a:rect b="b" l="l" r="r" t="t"/>
              <a:pathLst>
                <a:path extrusionOk="0" h="1010" w="522">
                  <a:moveTo>
                    <a:pt x="0" y="0"/>
                  </a:moveTo>
                  <a:lnTo>
                    <a:pt x="0" y="1010"/>
                  </a:lnTo>
                  <a:lnTo>
                    <a:pt x="521" y="1010"/>
                  </a:lnTo>
                  <a:lnTo>
                    <a:pt x="521"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7" name="Google Shape;657;p44"/>
            <p:cNvSpPr/>
            <p:nvPr/>
          </p:nvSpPr>
          <p:spPr>
            <a:xfrm>
              <a:off x="4744903" y="2588336"/>
              <a:ext cx="18909" cy="36444"/>
            </a:xfrm>
            <a:custGeom>
              <a:rect b="b" l="l" r="r" t="t"/>
              <a:pathLst>
                <a:path extrusionOk="0" h="1008" w="523">
                  <a:moveTo>
                    <a:pt x="1" y="0"/>
                  </a:moveTo>
                  <a:lnTo>
                    <a:pt x="1" y="1008"/>
                  </a:lnTo>
                  <a:lnTo>
                    <a:pt x="522" y="1008"/>
                  </a:lnTo>
                  <a:lnTo>
                    <a:pt x="522"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8" name="Google Shape;658;p44"/>
            <p:cNvSpPr/>
            <p:nvPr/>
          </p:nvSpPr>
          <p:spPr>
            <a:xfrm>
              <a:off x="4744903" y="2656452"/>
              <a:ext cx="18909" cy="36553"/>
            </a:xfrm>
            <a:custGeom>
              <a:rect b="b" l="l" r="r" t="t"/>
              <a:pathLst>
                <a:path extrusionOk="0" h="1011" w="523">
                  <a:moveTo>
                    <a:pt x="1" y="1"/>
                  </a:moveTo>
                  <a:lnTo>
                    <a:pt x="1" y="1010"/>
                  </a:lnTo>
                  <a:lnTo>
                    <a:pt x="522" y="1010"/>
                  </a:lnTo>
                  <a:lnTo>
                    <a:pt x="522"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9" name="Google Shape;659;p44"/>
            <p:cNvSpPr/>
            <p:nvPr/>
          </p:nvSpPr>
          <p:spPr>
            <a:xfrm>
              <a:off x="4744903" y="2723049"/>
              <a:ext cx="18909" cy="36517"/>
            </a:xfrm>
            <a:custGeom>
              <a:rect b="b" l="l" r="r" t="t"/>
              <a:pathLst>
                <a:path extrusionOk="0" h="1010" w="523">
                  <a:moveTo>
                    <a:pt x="1" y="0"/>
                  </a:moveTo>
                  <a:lnTo>
                    <a:pt x="1" y="1010"/>
                  </a:lnTo>
                  <a:lnTo>
                    <a:pt x="522" y="1010"/>
                  </a:lnTo>
                  <a:lnTo>
                    <a:pt x="522"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0" name="Google Shape;660;p44"/>
            <p:cNvSpPr/>
            <p:nvPr/>
          </p:nvSpPr>
          <p:spPr>
            <a:xfrm>
              <a:off x="4717786" y="2549795"/>
              <a:ext cx="113599" cy="357211"/>
            </a:xfrm>
            <a:custGeom>
              <a:rect b="b" l="l" r="r" t="t"/>
              <a:pathLst>
                <a:path extrusionOk="0" h="9880" w="3142">
                  <a:moveTo>
                    <a:pt x="2285" y="1"/>
                  </a:moveTo>
                  <a:lnTo>
                    <a:pt x="2285" y="9024"/>
                  </a:lnTo>
                  <a:lnTo>
                    <a:pt x="0" y="9024"/>
                  </a:lnTo>
                  <a:lnTo>
                    <a:pt x="0" y="9880"/>
                  </a:lnTo>
                  <a:lnTo>
                    <a:pt x="3141" y="9880"/>
                  </a:lnTo>
                  <a:lnTo>
                    <a:pt x="3141" y="1"/>
                  </a:lnTo>
                  <a:close/>
                </a:path>
              </a:pathLst>
            </a:custGeom>
            <a:solidFill>
              <a:srgbClr val="000000">
                <a:alpha val="1372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1" name="Google Shape;661;p44"/>
            <p:cNvSpPr/>
            <p:nvPr/>
          </p:nvSpPr>
          <p:spPr>
            <a:xfrm>
              <a:off x="4867613" y="2464794"/>
              <a:ext cx="133412" cy="169133"/>
            </a:xfrm>
            <a:custGeom>
              <a:rect b="b" l="l" r="r" t="t"/>
              <a:pathLst>
                <a:path extrusionOk="0" h="4678" w="3690">
                  <a:moveTo>
                    <a:pt x="1840" y="671"/>
                  </a:moveTo>
                  <a:lnTo>
                    <a:pt x="2072" y="1233"/>
                  </a:lnTo>
                  <a:cubicBezTo>
                    <a:pt x="2093" y="1284"/>
                    <a:pt x="2136" y="1323"/>
                    <a:pt x="2190" y="1340"/>
                  </a:cubicBezTo>
                  <a:cubicBezTo>
                    <a:pt x="2321" y="1379"/>
                    <a:pt x="2443" y="1439"/>
                    <a:pt x="2554" y="1523"/>
                  </a:cubicBezTo>
                  <a:cubicBezTo>
                    <a:pt x="2587" y="1547"/>
                    <a:pt x="2626" y="1559"/>
                    <a:pt x="2664" y="1559"/>
                  </a:cubicBezTo>
                  <a:cubicBezTo>
                    <a:pt x="2688" y="1559"/>
                    <a:pt x="2712" y="1554"/>
                    <a:pt x="2735" y="1544"/>
                  </a:cubicBezTo>
                  <a:lnTo>
                    <a:pt x="3143" y="1371"/>
                  </a:lnTo>
                  <a:lnTo>
                    <a:pt x="3143" y="1371"/>
                  </a:lnTo>
                  <a:lnTo>
                    <a:pt x="2941" y="1856"/>
                  </a:lnTo>
                  <a:cubicBezTo>
                    <a:pt x="2922" y="1902"/>
                    <a:pt x="2922" y="1955"/>
                    <a:pt x="2943" y="2003"/>
                  </a:cubicBezTo>
                  <a:cubicBezTo>
                    <a:pt x="2990" y="2105"/>
                    <a:pt x="3019" y="2208"/>
                    <a:pt x="3036" y="2315"/>
                  </a:cubicBezTo>
                  <a:lnTo>
                    <a:pt x="2694" y="2315"/>
                  </a:lnTo>
                  <a:cubicBezTo>
                    <a:pt x="2608" y="1924"/>
                    <a:pt x="2258" y="1630"/>
                    <a:pt x="1842" y="1630"/>
                  </a:cubicBezTo>
                  <a:cubicBezTo>
                    <a:pt x="1426" y="1630"/>
                    <a:pt x="1076" y="1924"/>
                    <a:pt x="992" y="2315"/>
                  </a:cubicBezTo>
                  <a:lnTo>
                    <a:pt x="644" y="2315"/>
                  </a:lnTo>
                  <a:cubicBezTo>
                    <a:pt x="662" y="2208"/>
                    <a:pt x="693" y="2105"/>
                    <a:pt x="738" y="2003"/>
                  </a:cubicBezTo>
                  <a:cubicBezTo>
                    <a:pt x="759" y="1959"/>
                    <a:pt x="759" y="1904"/>
                    <a:pt x="740" y="1856"/>
                  </a:cubicBezTo>
                  <a:lnTo>
                    <a:pt x="537" y="1371"/>
                  </a:lnTo>
                  <a:lnTo>
                    <a:pt x="946" y="1544"/>
                  </a:lnTo>
                  <a:cubicBezTo>
                    <a:pt x="969" y="1554"/>
                    <a:pt x="993" y="1559"/>
                    <a:pt x="1018" y="1559"/>
                  </a:cubicBezTo>
                  <a:cubicBezTo>
                    <a:pt x="1056" y="1559"/>
                    <a:pt x="1094" y="1547"/>
                    <a:pt x="1125" y="1523"/>
                  </a:cubicBezTo>
                  <a:cubicBezTo>
                    <a:pt x="1237" y="1443"/>
                    <a:pt x="1360" y="1381"/>
                    <a:pt x="1490" y="1340"/>
                  </a:cubicBezTo>
                  <a:cubicBezTo>
                    <a:pt x="1543" y="1323"/>
                    <a:pt x="1587" y="1284"/>
                    <a:pt x="1609" y="1233"/>
                  </a:cubicBezTo>
                  <a:lnTo>
                    <a:pt x="1840" y="671"/>
                  </a:lnTo>
                  <a:close/>
                  <a:moveTo>
                    <a:pt x="1838" y="1996"/>
                  </a:moveTo>
                  <a:cubicBezTo>
                    <a:pt x="2070" y="1996"/>
                    <a:pt x="2264" y="2155"/>
                    <a:pt x="2321" y="2369"/>
                  </a:cubicBezTo>
                  <a:cubicBezTo>
                    <a:pt x="2173" y="2303"/>
                    <a:pt x="2009" y="2266"/>
                    <a:pt x="1838" y="2266"/>
                  </a:cubicBezTo>
                  <a:cubicBezTo>
                    <a:pt x="1665" y="2266"/>
                    <a:pt x="1502" y="2303"/>
                    <a:pt x="1354" y="2369"/>
                  </a:cubicBezTo>
                  <a:cubicBezTo>
                    <a:pt x="1412" y="2155"/>
                    <a:pt x="1607" y="1996"/>
                    <a:pt x="1838" y="1996"/>
                  </a:cubicBezTo>
                  <a:close/>
                  <a:moveTo>
                    <a:pt x="1838" y="2635"/>
                  </a:moveTo>
                  <a:cubicBezTo>
                    <a:pt x="2299" y="2635"/>
                    <a:pt x="2675" y="3011"/>
                    <a:pt x="2675" y="3472"/>
                  </a:cubicBezTo>
                  <a:cubicBezTo>
                    <a:pt x="2675" y="3935"/>
                    <a:pt x="2299" y="4308"/>
                    <a:pt x="1838" y="4308"/>
                  </a:cubicBezTo>
                  <a:cubicBezTo>
                    <a:pt x="1375" y="4308"/>
                    <a:pt x="1002" y="3935"/>
                    <a:pt x="1002" y="3472"/>
                  </a:cubicBezTo>
                  <a:cubicBezTo>
                    <a:pt x="1002" y="3011"/>
                    <a:pt x="1375" y="2635"/>
                    <a:pt x="1838" y="2635"/>
                  </a:cubicBezTo>
                  <a:close/>
                  <a:moveTo>
                    <a:pt x="1846" y="0"/>
                  </a:moveTo>
                  <a:cubicBezTo>
                    <a:pt x="1772" y="0"/>
                    <a:pt x="1702" y="47"/>
                    <a:pt x="1675" y="115"/>
                  </a:cubicBezTo>
                  <a:lnTo>
                    <a:pt x="1305" y="1017"/>
                  </a:lnTo>
                  <a:cubicBezTo>
                    <a:pt x="1200" y="1056"/>
                    <a:pt x="1099" y="1105"/>
                    <a:pt x="1004" y="1165"/>
                  </a:cubicBezTo>
                  <a:lnTo>
                    <a:pt x="271" y="860"/>
                  </a:lnTo>
                  <a:cubicBezTo>
                    <a:pt x="248" y="850"/>
                    <a:pt x="224" y="845"/>
                    <a:pt x="199" y="845"/>
                  </a:cubicBezTo>
                  <a:cubicBezTo>
                    <a:pt x="151" y="845"/>
                    <a:pt x="103" y="864"/>
                    <a:pt x="69" y="899"/>
                  </a:cubicBezTo>
                  <a:cubicBezTo>
                    <a:pt x="14" y="951"/>
                    <a:pt x="1" y="1031"/>
                    <a:pt x="30" y="1099"/>
                  </a:cubicBezTo>
                  <a:lnTo>
                    <a:pt x="368" y="1926"/>
                  </a:lnTo>
                  <a:cubicBezTo>
                    <a:pt x="296" y="2108"/>
                    <a:pt x="261" y="2301"/>
                    <a:pt x="261" y="2497"/>
                  </a:cubicBezTo>
                  <a:cubicBezTo>
                    <a:pt x="261" y="2600"/>
                    <a:pt x="343" y="2682"/>
                    <a:pt x="446" y="2682"/>
                  </a:cubicBezTo>
                  <a:lnTo>
                    <a:pt x="928" y="2682"/>
                  </a:lnTo>
                  <a:cubicBezTo>
                    <a:pt x="743" y="2894"/>
                    <a:pt x="635" y="3170"/>
                    <a:pt x="635" y="3472"/>
                  </a:cubicBezTo>
                  <a:cubicBezTo>
                    <a:pt x="635" y="4139"/>
                    <a:pt x="1177" y="4677"/>
                    <a:pt x="1840" y="4677"/>
                  </a:cubicBezTo>
                  <a:cubicBezTo>
                    <a:pt x="2507" y="4677"/>
                    <a:pt x="3046" y="4135"/>
                    <a:pt x="3046" y="3472"/>
                  </a:cubicBezTo>
                  <a:cubicBezTo>
                    <a:pt x="3046" y="3170"/>
                    <a:pt x="2935" y="2894"/>
                    <a:pt x="2752" y="2682"/>
                  </a:cubicBezTo>
                  <a:lnTo>
                    <a:pt x="3237" y="2682"/>
                  </a:lnTo>
                  <a:cubicBezTo>
                    <a:pt x="3338" y="2682"/>
                    <a:pt x="3421" y="2600"/>
                    <a:pt x="3421" y="2497"/>
                  </a:cubicBezTo>
                  <a:cubicBezTo>
                    <a:pt x="3421" y="2301"/>
                    <a:pt x="3384" y="2108"/>
                    <a:pt x="3314" y="1926"/>
                  </a:cubicBezTo>
                  <a:lnTo>
                    <a:pt x="3661" y="1099"/>
                  </a:lnTo>
                  <a:cubicBezTo>
                    <a:pt x="3690" y="1031"/>
                    <a:pt x="3674" y="951"/>
                    <a:pt x="3622" y="899"/>
                  </a:cubicBezTo>
                  <a:cubicBezTo>
                    <a:pt x="3587" y="863"/>
                    <a:pt x="3541" y="844"/>
                    <a:pt x="3494" y="844"/>
                  </a:cubicBezTo>
                  <a:cubicBezTo>
                    <a:pt x="3469" y="844"/>
                    <a:pt x="3445" y="849"/>
                    <a:pt x="3421" y="860"/>
                  </a:cubicBezTo>
                  <a:lnTo>
                    <a:pt x="2686" y="1165"/>
                  </a:lnTo>
                  <a:cubicBezTo>
                    <a:pt x="2591" y="1105"/>
                    <a:pt x="2490" y="1056"/>
                    <a:pt x="2385" y="1017"/>
                  </a:cubicBezTo>
                  <a:lnTo>
                    <a:pt x="2015" y="115"/>
                  </a:lnTo>
                  <a:cubicBezTo>
                    <a:pt x="1986" y="45"/>
                    <a:pt x="1918" y="0"/>
                    <a:pt x="184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2" name="Google Shape;662;p44"/>
            <p:cNvSpPr/>
            <p:nvPr/>
          </p:nvSpPr>
          <p:spPr>
            <a:xfrm>
              <a:off x="4711098" y="2543106"/>
              <a:ext cx="450057" cy="370516"/>
            </a:xfrm>
            <a:custGeom>
              <a:rect b="b" l="l" r="r" t="t"/>
              <a:pathLst>
                <a:path extrusionOk="0" h="10248" w="12448">
                  <a:moveTo>
                    <a:pt x="8937" y="9003"/>
                  </a:moveTo>
                  <a:lnTo>
                    <a:pt x="8937" y="9878"/>
                  </a:lnTo>
                  <a:lnTo>
                    <a:pt x="3511" y="9878"/>
                  </a:lnTo>
                  <a:lnTo>
                    <a:pt x="3511" y="9003"/>
                  </a:lnTo>
                  <a:close/>
                  <a:moveTo>
                    <a:pt x="12078" y="372"/>
                  </a:moveTo>
                  <a:lnTo>
                    <a:pt x="12078" y="9880"/>
                  </a:lnTo>
                  <a:lnTo>
                    <a:pt x="9306" y="9880"/>
                  </a:lnTo>
                  <a:lnTo>
                    <a:pt x="9306" y="8820"/>
                  </a:lnTo>
                  <a:lnTo>
                    <a:pt x="9306" y="372"/>
                  </a:lnTo>
                  <a:close/>
                  <a:moveTo>
                    <a:pt x="185" y="1"/>
                  </a:moveTo>
                  <a:cubicBezTo>
                    <a:pt x="82" y="1"/>
                    <a:pt x="0" y="84"/>
                    <a:pt x="0" y="186"/>
                  </a:cubicBezTo>
                  <a:lnTo>
                    <a:pt x="0" y="825"/>
                  </a:lnTo>
                  <a:cubicBezTo>
                    <a:pt x="0" y="927"/>
                    <a:pt x="82" y="1010"/>
                    <a:pt x="185" y="1010"/>
                  </a:cubicBezTo>
                  <a:cubicBezTo>
                    <a:pt x="286" y="1010"/>
                    <a:pt x="370" y="927"/>
                    <a:pt x="370" y="825"/>
                  </a:cubicBezTo>
                  <a:lnTo>
                    <a:pt x="370" y="370"/>
                  </a:lnTo>
                  <a:lnTo>
                    <a:pt x="3141" y="370"/>
                  </a:lnTo>
                  <a:lnTo>
                    <a:pt x="3141" y="8818"/>
                  </a:lnTo>
                  <a:lnTo>
                    <a:pt x="3141" y="9878"/>
                  </a:lnTo>
                  <a:lnTo>
                    <a:pt x="370" y="9878"/>
                  </a:lnTo>
                  <a:lnTo>
                    <a:pt x="370" y="1753"/>
                  </a:lnTo>
                  <a:cubicBezTo>
                    <a:pt x="370" y="1652"/>
                    <a:pt x="286" y="1568"/>
                    <a:pt x="185" y="1568"/>
                  </a:cubicBezTo>
                  <a:cubicBezTo>
                    <a:pt x="82" y="1568"/>
                    <a:pt x="0" y="1652"/>
                    <a:pt x="0" y="1753"/>
                  </a:cubicBezTo>
                  <a:lnTo>
                    <a:pt x="0" y="10063"/>
                  </a:lnTo>
                  <a:cubicBezTo>
                    <a:pt x="0" y="10164"/>
                    <a:pt x="82" y="10248"/>
                    <a:pt x="185" y="10248"/>
                  </a:cubicBezTo>
                  <a:lnTo>
                    <a:pt x="12260" y="10248"/>
                  </a:lnTo>
                  <a:cubicBezTo>
                    <a:pt x="12363" y="10248"/>
                    <a:pt x="12447" y="10164"/>
                    <a:pt x="12447" y="10063"/>
                  </a:cubicBezTo>
                  <a:lnTo>
                    <a:pt x="12447" y="186"/>
                  </a:lnTo>
                  <a:cubicBezTo>
                    <a:pt x="12447" y="84"/>
                    <a:pt x="12363" y="1"/>
                    <a:pt x="12262" y="1"/>
                  </a:cubicBezTo>
                  <a:lnTo>
                    <a:pt x="9121" y="1"/>
                  </a:lnTo>
                  <a:cubicBezTo>
                    <a:pt x="9018" y="1"/>
                    <a:pt x="8937" y="84"/>
                    <a:pt x="8937" y="186"/>
                  </a:cubicBezTo>
                  <a:lnTo>
                    <a:pt x="8937" y="8634"/>
                  </a:lnTo>
                  <a:lnTo>
                    <a:pt x="7978" y="8634"/>
                  </a:lnTo>
                  <a:lnTo>
                    <a:pt x="7978" y="3494"/>
                  </a:lnTo>
                  <a:cubicBezTo>
                    <a:pt x="7978" y="2972"/>
                    <a:pt x="7552" y="2545"/>
                    <a:pt x="7027" y="2545"/>
                  </a:cubicBezTo>
                  <a:cubicBezTo>
                    <a:pt x="6996" y="2545"/>
                    <a:pt x="6965" y="2550"/>
                    <a:pt x="6936" y="2568"/>
                  </a:cubicBezTo>
                  <a:lnTo>
                    <a:pt x="6165" y="3007"/>
                  </a:lnTo>
                  <a:lnTo>
                    <a:pt x="5393" y="2568"/>
                  </a:lnTo>
                  <a:cubicBezTo>
                    <a:pt x="5368" y="2550"/>
                    <a:pt x="5333" y="2545"/>
                    <a:pt x="5302" y="2545"/>
                  </a:cubicBezTo>
                  <a:cubicBezTo>
                    <a:pt x="4779" y="2545"/>
                    <a:pt x="4351" y="2969"/>
                    <a:pt x="4351" y="3494"/>
                  </a:cubicBezTo>
                  <a:lnTo>
                    <a:pt x="4351" y="4427"/>
                  </a:lnTo>
                  <a:cubicBezTo>
                    <a:pt x="4351" y="4530"/>
                    <a:pt x="4433" y="4612"/>
                    <a:pt x="4536" y="4612"/>
                  </a:cubicBezTo>
                  <a:cubicBezTo>
                    <a:pt x="4639" y="4612"/>
                    <a:pt x="4720" y="4530"/>
                    <a:pt x="4720" y="4427"/>
                  </a:cubicBezTo>
                  <a:lnTo>
                    <a:pt x="4720" y="3494"/>
                  </a:lnTo>
                  <a:cubicBezTo>
                    <a:pt x="4720" y="3190"/>
                    <a:pt x="4956" y="2939"/>
                    <a:pt x="5255" y="2916"/>
                  </a:cubicBezTo>
                  <a:lnTo>
                    <a:pt x="6072" y="3383"/>
                  </a:lnTo>
                  <a:cubicBezTo>
                    <a:pt x="6100" y="3398"/>
                    <a:pt x="6132" y="3406"/>
                    <a:pt x="6164" y="3406"/>
                  </a:cubicBezTo>
                  <a:cubicBezTo>
                    <a:pt x="6196" y="3406"/>
                    <a:pt x="6228" y="3398"/>
                    <a:pt x="6257" y="3383"/>
                  </a:cubicBezTo>
                  <a:lnTo>
                    <a:pt x="7074" y="2916"/>
                  </a:lnTo>
                  <a:cubicBezTo>
                    <a:pt x="7373" y="2939"/>
                    <a:pt x="7608" y="3190"/>
                    <a:pt x="7608" y="3494"/>
                  </a:cubicBezTo>
                  <a:lnTo>
                    <a:pt x="7608" y="8634"/>
                  </a:lnTo>
                  <a:lnTo>
                    <a:pt x="4722" y="8634"/>
                  </a:lnTo>
                  <a:lnTo>
                    <a:pt x="4722" y="5242"/>
                  </a:lnTo>
                  <a:cubicBezTo>
                    <a:pt x="4722" y="5141"/>
                    <a:pt x="4641" y="5057"/>
                    <a:pt x="4538" y="5057"/>
                  </a:cubicBezTo>
                  <a:cubicBezTo>
                    <a:pt x="4436" y="5057"/>
                    <a:pt x="4353" y="5141"/>
                    <a:pt x="4353" y="5242"/>
                  </a:cubicBezTo>
                  <a:lnTo>
                    <a:pt x="4353" y="8634"/>
                  </a:lnTo>
                  <a:lnTo>
                    <a:pt x="3511" y="8634"/>
                  </a:lnTo>
                  <a:lnTo>
                    <a:pt x="3511" y="186"/>
                  </a:lnTo>
                  <a:cubicBezTo>
                    <a:pt x="3511" y="84"/>
                    <a:pt x="3427" y="1"/>
                    <a:pt x="332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3" name="Google Shape;663;p44"/>
            <p:cNvSpPr/>
            <p:nvPr/>
          </p:nvSpPr>
          <p:spPr>
            <a:xfrm>
              <a:off x="5103307" y="2581647"/>
              <a:ext cx="32395" cy="49822"/>
            </a:xfrm>
            <a:custGeom>
              <a:rect b="b" l="l" r="r" t="t"/>
              <a:pathLst>
                <a:path extrusionOk="0" h="1378" w="896">
                  <a:moveTo>
                    <a:pt x="524" y="372"/>
                  </a:moveTo>
                  <a:lnTo>
                    <a:pt x="524" y="1012"/>
                  </a:lnTo>
                  <a:lnTo>
                    <a:pt x="374" y="1012"/>
                  </a:lnTo>
                  <a:lnTo>
                    <a:pt x="374" y="372"/>
                  </a:lnTo>
                  <a:close/>
                  <a:moveTo>
                    <a:pt x="189" y="1"/>
                  </a:moveTo>
                  <a:cubicBezTo>
                    <a:pt x="86" y="1"/>
                    <a:pt x="2" y="82"/>
                    <a:pt x="2" y="185"/>
                  </a:cubicBezTo>
                  <a:lnTo>
                    <a:pt x="2" y="1193"/>
                  </a:lnTo>
                  <a:cubicBezTo>
                    <a:pt x="0" y="1296"/>
                    <a:pt x="86" y="1377"/>
                    <a:pt x="189" y="1377"/>
                  </a:cubicBezTo>
                  <a:lnTo>
                    <a:pt x="710" y="1377"/>
                  </a:lnTo>
                  <a:cubicBezTo>
                    <a:pt x="813" y="1377"/>
                    <a:pt x="895" y="1296"/>
                    <a:pt x="895" y="1193"/>
                  </a:cubicBezTo>
                  <a:lnTo>
                    <a:pt x="895" y="185"/>
                  </a:lnTo>
                  <a:cubicBezTo>
                    <a:pt x="895" y="82"/>
                    <a:pt x="813" y="1"/>
                    <a:pt x="71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4" name="Google Shape;664;p44"/>
            <p:cNvSpPr/>
            <p:nvPr/>
          </p:nvSpPr>
          <p:spPr>
            <a:xfrm>
              <a:off x="5103307" y="2649835"/>
              <a:ext cx="32395" cy="49822"/>
            </a:xfrm>
            <a:custGeom>
              <a:rect b="b" l="l" r="r" t="t"/>
              <a:pathLst>
                <a:path extrusionOk="0" h="1378" w="896">
                  <a:moveTo>
                    <a:pt x="524" y="370"/>
                  </a:moveTo>
                  <a:lnTo>
                    <a:pt x="524" y="1008"/>
                  </a:lnTo>
                  <a:lnTo>
                    <a:pt x="374" y="1008"/>
                  </a:lnTo>
                  <a:lnTo>
                    <a:pt x="374" y="370"/>
                  </a:lnTo>
                  <a:close/>
                  <a:moveTo>
                    <a:pt x="189" y="1"/>
                  </a:moveTo>
                  <a:cubicBezTo>
                    <a:pt x="86" y="1"/>
                    <a:pt x="2" y="83"/>
                    <a:pt x="2" y="186"/>
                  </a:cubicBezTo>
                  <a:lnTo>
                    <a:pt x="2" y="1193"/>
                  </a:lnTo>
                  <a:cubicBezTo>
                    <a:pt x="0" y="1296"/>
                    <a:pt x="86" y="1378"/>
                    <a:pt x="189" y="1378"/>
                  </a:cubicBezTo>
                  <a:lnTo>
                    <a:pt x="710" y="1378"/>
                  </a:lnTo>
                  <a:cubicBezTo>
                    <a:pt x="813" y="1378"/>
                    <a:pt x="895" y="1296"/>
                    <a:pt x="895" y="1193"/>
                  </a:cubicBezTo>
                  <a:lnTo>
                    <a:pt x="895" y="186"/>
                  </a:lnTo>
                  <a:cubicBezTo>
                    <a:pt x="895" y="83"/>
                    <a:pt x="813" y="1"/>
                    <a:pt x="71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5" name="Google Shape;665;p44"/>
            <p:cNvSpPr/>
            <p:nvPr/>
          </p:nvSpPr>
          <p:spPr>
            <a:xfrm>
              <a:off x="5103307" y="2716361"/>
              <a:ext cx="32395" cy="49894"/>
            </a:xfrm>
            <a:custGeom>
              <a:rect b="b" l="l" r="r" t="t"/>
              <a:pathLst>
                <a:path extrusionOk="0" h="1380" w="896">
                  <a:moveTo>
                    <a:pt x="524" y="370"/>
                  </a:moveTo>
                  <a:lnTo>
                    <a:pt x="524" y="1010"/>
                  </a:lnTo>
                  <a:lnTo>
                    <a:pt x="374" y="1010"/>
                  </a:lnTo>
                  <a:lnTo>
                    <a:pt x="374" y="370"/>
                  </a:lnTo>
                  <a:close/>
                  <a:moveTo>
                    <a:pt x="189" y="1"/>
                  </a:moveTo>
                  <a:cubicBezTo>
                    <a:pt x="86" y="1"/>
                    <a:pt x="2" y="82"/>
                    <a:pt x="2" y="185"/>
                  </a:cubicBezTo>
                  <a:lnTo>
                    <a:pt x="2" y="1195"/>
                  </a:lnTo>
                  <a:cubicBezTo>
                    <a:pt x="0" y="1296"/>
                    <a:pt x="86" y="1380"/>
                    <a:pt x="189" y="1380"/>
                  </a:cubicBezTo>
                  <a:lnTo>
                    <a:pt x="710" y="1380"/>
                  </a:lnTo>
                  <a:cubicBezTo>
                    <a:pt x="813" y="1380"/>
                    <a:pt x="895" y="1296"/>
                    <a:pt x="895" y="1195"/>
                  </a:cubicBezTo>
                  <a:lnTo>
                    <a:pt x="895" y="185"/>
                  </a:lnTo>
                  <a:cubicBezTo>
                    <a:pt x="895" y="82"/>
                    <a:pt x="813" y="1"/>
                    <a:pt x="71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6" name="Google Shape;666;p44"/>
            <p:cNvSpPr/>
            <p:nvPr/>
          </p:nvSpPr>
          <p:spPr>
            <a:xfrm>
              <a:off x="5062886" y="2581647"/>
              <a:ext cx="32286" cy="49822"/>
            </a:xfrm>
            <a:custGeom>
              <a:rect b="b" l="l" r="r" t="t"/>
              <a:pathLst>
                <a:path extrusionOk="0" h="1378" w="893">
                  <a:moveTo>
                    <a:pt x="521" y="372"/>
                  </a:moveTo>
                  <a:lnTo>
                    <a:pt x="521" y="1012"/>
                  </a:lnTo>
                  <a:lnTo>
                    <a:pt x="370" y="1012"/>
                  </a:lnTo>
                  <a:lnTo>
                    <a:pt x="370" y="372"/>
                  </a:lnTo>
                  <a:close/>
                  <a:moveTo>
                    <a:pt x="185" y="1"/>
                  </a:moveTo>
                  <a:cubicBezTo>
                    <a:pt x="84" y="1"/>
                    <a:pt x="0" y="82"/>
                    <a:pt x="0" y="185"/>
                  </a:cubicBezTo>
                  <a:lnTo>
                    <a:pt x="0" y="1193"/>
                  </a:lnTo>
                  <a:cubicBezTo>
                    <a:pt x="0" y="1296"/>
                    <a:pt x="84" y="1377"/>
                    <a:pt x="185" y="1377"/>
                  </a:cubicBezTo>
                  <a:lnTo>
                    <a:pt x="708" y="1377"/>
                  </a:lnTo>
                  <a:cubicBezTo>
                    <a:pt x="811" y="1377"/>
                    <a:pt x="893" y="1296"/>
                    <a:pt x="893" y="1193"/>
                  </a:cubicBezTo>
                  <a:lnTo>
                    <a:pt x="893" y="185"/>
                  </a:lnTo>
                  <a:cubicBezTo>
                    <a:pt x="893" y="82"/>
                    <a:pt x="811" y="1"/>
                    <a:pt x="70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7" name="Google Shape;667;p44"/>
            <p:cNvSpPr/>
            <p:nvPr/>
          </p:nvSpPr>
          <p:spPr>
            <a:xfrm>
              <a:off x="5062886" y="2649835"/>
              <a:ext cx="32286" cy="49822"/>
            </a:xfrm>
            <a:custGeom>
              <a:rect b="b" l="l" r="r" t="t"/>
              <a:pathLst>
                <a:path extrusionOk="0" h="1378" w="893">
                  <a:moveTo>
                    <a:pt x="521" y="370"/>
                  </a:moveTo>
                  <a:lnTo>
                    <a:pt x="521" y="1008"/>
                  </a:lnTo>
                  <a:lnTo>
                    <a:pt x="370" y="1008"/>
                  </a:lnTo>
                  <a:lnTo>
                    <a:pt x="370" y="370"/>
                  </a:lnTo>
                  <a:close/>
                  <a:moveTo>
                    <a:pt x="185" y="1"/>
                  </a:moveTo>
                  <a:cubicBezTo>
                    <a:pt x="84" y="1"/>
                    <a:pt x="0" y="83"/>
                    <a:pt x="0" y="186"/>
                  </a:cubicBezTo>
                  <a:lnTo>
                    <a:pt x="0" y="1193"/>
                  </a:lnTo>
                  <a:cubicBezTo>
                    <a:pt x="0" y="1296"/>
                    <a:pt x="84" y="1378"/>
                    <a:pt x="185" y="1378"/>
                  </a:cubicBezTo>
                  <a:lnTo>
                    <a:pt x="708" y="1378"/>
                  </a:lnTo>
                  <a:cubicBezTo>
                    <a:pt x="811" y="1378"/>
                    <a:pt x="893" y="1296"/>
                    <a:pt x="893" y="1193"/>
                  </a:cubicBezTo>
                  <a:lnTo>
                    <a:pt x="893" y="186"/>
                  </a:lnTo>
                  <a:cubicBezTo>
                    <a:pt x="893" y="83"/>
                    <a:pt x="811" y="1"/>
                    <a:pt x="70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8" name="Google Shape;668;p44"/>
            <p:cNvSpPr/>
            <p:nvPr/>
          </p:nvSpPr>
          <p:spPr>
            <a:xfrm>
              <a:off x="5062886" y="2716361"/>
              <a:ext cx="32286" cy="49894"/>
            </a:xfrm>
            <a:custGeom>
              <a:rect b="b" l="l" r="r" t="t"/>
              <a:pathLst>
                <a:path extrusionOk="0" h="1380" w="893">
                  <a:moveTo>
                    <a:pt x="521" y="370"/>
                  </a:moveTo>
                  <a:lnTo>
                    <a:pt x="521" y="1010"/>
                  </a:lnTo>
                  <a:lnTo>
                    <a:pt x="370" y="1010"/>
                  </a:lnTo>
                  <a:lnTo>
                    <a:pt x="370" y="370"/>
                  </a:lnTo>
                  <a:close/>
                  <a:moveTo>
                    <a:pt x="185" y="1"/>
                  </a:moveTo>
                  <a:cubicBezTo>
                    <a:pt x="84" y="1"/>
                    <a:pt x="0" y="82"/>
                    <a:pt x="0" y="185"/>
                  </a:cubicBezTo>
                  <a:lnTo>
                    <a:pt x="0" y="1195"/>
                  </a:lnTo>
                  <a:cubicBezTo>
                    <a:pt x="0" y="1296"/>
                    <a:pt x="84" y="1380"/>
                    <a:pt x="185" y="1380"/>
                  </a:cubicBezTo>
                  <a:lnTo>
                    <a:pt x="708" y="1380"/>
                  </a:lnTo>
                  <a:cubicBezTo>
                    <a:pt x="811" y="1380"/>
                    <a:pt x="893" y="1296"/>
                    <a:pt x="893" y="1195"/>
                  </a:cubicBezTo>
                  <a:lnTo>
                    <a:pt x="893" y="185"/>
                  </a:lnTo>
                  <a:cubicBezTo>
                    <a:pt x="893" y="82"/>
                    <a:pt x="811" y="1"/>
                    <a:pt x="70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9" name="Google Shape;669;p44"/>
            <p:cNvSpPr/>
            <p:nvPr/>
          </p:nvSpPr>
          <p:spPr>
            <a:xfrm>
              <a:off x="4778671" y="2581647"/>
              <a:ext cx="32323" cy="49822"/>
            </a:xfrm>
            <a:custGeom>
              <a:rect b="b" l="l" r="r" t="t"/>
              <a:pathLst>
                <a:path extrusionOk="0" h="1378" w="894">
                  <a:moveTo>
                    <a:pt x="520" y="372"/>
                  </a:moveTo>
                  <a:lnTo>
                    <a:pt x="520" y="1012"/>
                  </a:lnTo>
                  <a:lnTo>
                    <a:pt x="370" y="1012"/>
                  </a:lnTo>
                  <a:lnTo>
                    <a:pt x="370" y="372"/>
                  </a:lnTo>
                  <a:close/>
                  <a:moveTo>
                    <a:pt x="185" y="1"/>
                  </a:moveTo>
                  <a:cubicBezTo>
                    <a:pt x="82" y="1"/>
                    <a:pt x="0" y="82"/>
                    <a:pt x="0" y="185"/>
                  </a:cubicBezTo>
                  <a:lnTo>
                    <a:pt x="0" y="1193"/>
                  </a:lnTo>
                  <a:cubicBezTo>
                    <a:pt x="0" y="1296"/>
                    <a:pt x="82" y="1377"/>
                    <a:pt x="185" y="1377"/>
                  </a:cubicBezTo>
                  <a:lnTo>
                    <a:pt x="708" y="1377"/>
                  </a:lnTo>
                  <a:cubicBezTo>
                    <a:pt x="809" y="1377"/>
                    <a:pt x="893" y="1296"/>
                    <a:pt x="893" y="1193"/>
                  </a:cubicBezTo>
                  <a:lnTo>
                    <a:pt x="893" y="185"/>
                  </a:lnTo>
                  <a:cubicBezTo>
                    <a:pt x="893" y="82"/>
                    <a:pt x="809" y="1"/>
                    <a:pt x="70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0" name="Google Shape;670;p44"/>
            <p:cNvSpPr/>
            <p:nvPr/>
          </p:nvSpPr>
          <p:spPr>
            <a:xfrm>
              <a:off x="4778671" y="2649835"/>
              <a:ext cx="32323" cy="49822"/>
            </a:xfrm>
            <a:custGeom>
              <a:rect b="b" l="l" r="r" t="t"/>
              <a:pathLst>
                <a:path extrusionOk="0" h="1378" w="894">
                  <a:moveTo>
                    <a:pt x="520" y="370"/>
                  </a:moveTo>
                  <a:lnTo>
                    <a:pt x="520" y="1008"/>
                  </a:lnTo>
                  <a:lnTo>
                    <a:pt x="370" y="1008"/>
                  </a:lnTo>
                  <a:lnTo>
                    <a:pt x="370" y="370"/>
                  </a:lnTo>
                  <a:close/>
                  <a:moveTo>
                    <a:pt x="185" y="1"/>
                  </a:moveTo>
                  <a:cubicBezTo>
                    <a:pt x="82" y="1"/>
                    <a:pt x="0" y="83"/>
                    <a:pt x="0" y="186"/>
                  </a:cubicBezTo>
                  <a:lnTo>
                    <a:pt x="0" y="1193"/>
                  </a:lnTo>
                  <a:cubicBezTo>
                    <a:pt x="0" y="1296"/>
                    <a:pt x="82" y="1378"/>
                    <a:pt x="185" y="1378"/>
                  </a:cubicBezTo>
                  <a:lnTo>
                    <a:pt x="708" y="1378"/>
                  </a:lnTo>
                  <a:cubicBezTo>
                    <a:pt x="809" y="1378"/>
                    <a:pt x="893" y="1296"/>
                    <a:pt x="893" y="1193"/>
                  </a:cubicBezTo>
                  <a:lnTo>
                    <a:pt x="893" y="186"/>
                  </a:lnTo>
                  <a:cubicBezTo>
                    <a:pt x="893" y="83"/>
                    <a:pt x="809" y="1"/>
                    <a:pt x="70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1" name="Google Shape;671;p44"/>
            <p:cNvSpPr/>
            <p:nvPr/>
          </p:nvSpPr>
          <p:spPr>
            <a:xfrm>
              <a:off x="4778671" y="2716361"/>
              <a:ext cx="32323" cy="49894"/>
            </a:xfrm>
            <a:custGeom>
              <a:rect b="b" l="l" r="r" t="t"/>
              <a:pathLst>
                <a:path extrusionOk="0" h="1380" w="894">
                  <a:moveTo>
                    <a:pt x="520" y="370"/>
                  </a:moveTo>
                  <a:lnTo>
                    <a:pt x="520" y="1010"/>
                  </a:lnTo>
                  <a:lnTo>
                    <a:pt x="370" y="1010"/>
                  </a:lnTo>
                  <a:lnTo>
                    <a:pt x="370" y="370"/>
                  </a:lnTo>
                  <a:close/>
                  <a:moveTo>
                    <a:pt x="185" y="1"/>
                  </a:moveTo>
                  <a:cubicBezTo>
                    <a:pt x="82" y="1"/>
                    <a:pt x="0" y="82"/>
                    <a:pt x="0" y="185"/>
                  </a:cubicBezTo>
                  <a:lnTo>
                    <a:pt x="0" y="1195"/>
                  </a:lnTo>
                  <a:cubicBezTo>
                    <a:pt x="0" y="1296"/>
                    <a:pt x="82" y="1380"/>
                    <a:pt x="185" y="1380"/>
                  </a:cubicBezTo>
                  <a:lnTo>
                    <a:pt x="708" y="1380"/>
                  </a:lnTo>
                  <a:cubicBezTo>
                    <a:pt x="809" y="1380"/>
                    <a:pt x="893" y="1296"/>
                    <a:pt x="893" y="1195"/>
                  </a:cubicBezTo>
                  <a:lnTo>
                    <a:pt x="893" y="185"/>
                  </a:lnTo>
                  <a:cubicBezTo>
                    <a:pt x="893" y="82"/>
                    <a:pt x="809" y="1"/>
                    <a:pt x="70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2" name="Google Shape;672;p44"/>
            <p:cNvSpPr/>
            <p:nvPr/>
          </p:nvSpPr>
          <p:spPr>
            <a:xfrm>
              <a:off x="4738250" y="2581647"/>
              <a:ext cx="32286" cy="49822"/>
            </a:xfrm>
            <a:custGeom>
              <a:rect b="b" l="l" r="r" t="t"/>
              <a:pathLst>
                <a:path extrusionOk="0" h="1378" w="893">
                  <a:moveTo>
                    <a:pt x="519" y="372"/>
                  </a:moveTo>
                  <a:lnTo>
                    <a:pt x="519" y="1012"/>
                  </a:lnTo>
                  <a:lnTo>
                    <a:pt x="370" y="1012"/>
                  </a:lnTo>
                  <a:lnTo>
                    <a:pt x="370" y="372"/>
                  </a:lnTo>
                  <a:close/>
                  <a:moveTo>
                    <a:pt x="185" y="1"/>
                  </a:moveTo>
                  <a:cubicBezTo>
                    <a:pt x="82" y="1"/>
                    <a:pt x="0" y="82"/>
                    <a:pt x="0" y="185"/>
                  </a:cubicBezTo>
                  <a:lnTo>
                    <a:pt x="0" y="1193"/>
                  </a:lnTo>
                  <a:cubicBezTo>
                    <a:pt x="0" y="1296"/>
                    <a:pt x="82" y="1377"/>
                    <a:pt x="185" y="1377"/>
                  </a:cubicBezTo>
                  <a:lnTo>
                    <a:pt x="708" y="1377"/>
                  </a:lnTo>
                  <a:cubicBezTo>
                    <a:pt x="809" y="1377"/>
                    <a:pt x="893" y="1296"/>
                    <a:pt x="893" y="1193"/>
                  </a:cubicBezTo>
                  <a:lnTo>
                    <a:pt x="893" y="185"/>
                  </a:lnTo>
                  <a:cubicBezTo>
                    <a:pt x="893" y="82"/>
                    <a:pt x="809" y="1"/>
                    <a:pt x="70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3" name="Google Shape;673;p44"/>
            <p:cNvSpPr/>
            <p:nvPr/>
          </p:nvSpPr>
          <p:spPr>
            <a:xfrm>
              <a:off x="4738250" y="2649835"/>
              <a:ext cx="32286" cy="49822"/>
            </a:xfrm>
            <a:custGeom>
              <a:rect b="b" l="l" r="r" t="t"/>
              <a:pathLst>
                <a:path extrusionOk="0" h="1378" w="893">
                  <a:moveTo>
                    <a:pt x="519" y="370"/>
                  </a:moveTo>
                  <a:lnTo>
                    <a:pt x="519" y="1008"/>
                  </a:lnTo>
                  <a:lnTo>
                    <a:pt x="370" y="1008"/>
                  </a:lnTo>
                  <a:lnTo>
                    <a:pt x="370" y="370"/>
                  </a:lnTo>
                  <a:close/>
                  <a:moveTo>
                    <a:pt x="185" y="1"/>
                  </a:moveTo>
                  <a:cubicBezTo>
                    <a:pt x="82" y="1"/>
                    <a:pt x="0" y="83"/>
                    <a:pt x="0" y="186"/>
                  </a:cubicBezTo>
                  <a:lnTo>
                    <a:pt x="0" y="1193"/>
                  </a:lnTo>
                  <a:cubicBezTo>
                    <a:pt x="0" y="1296"/>
                    <a:pt x="82" y="1378"/>
                    <a:pt x="185" y="1378"/>
                  </a:cubicBezTo>
                  <a:lnTo>
                    <a:pt x="708" y="1378"/>
                  </a:lnTo>
                  <a:cubicBezTo>
                    <a:pt x="809" y="1378"/>
                    <a:pt x="893" y="1296"/>
                    <a:pt x="893" y="1193"/>
                  </a:cubicBezTo>
                  <a:lnTo>
                    <a:pt x="893" y="186"/>
                  </a:lnTo>
                  <a:cubicBezTo>
                    <a:pt x="893" y="83"/>
                    <a:pt x="809" y="1"/>
                    <a:pt x="70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4" name="Google Shape;674;p44"/>
            <p:cNvSpPr/>
            <p:nvPr/>
          </p:nvSpPr>
          <p:spPr>
            <a:xfrm>
              <a:off x="4738250" y="2716361"/>
              <a:ext cx="32286" cy="49894"/>
            </a:xfrm>
            <a:custGeom>
              <a:rect b="b" l="l" r="r" t="t"/>
              <a:pathLst>
                <a:path extrusionOk="0" h="1380" w="893">
                  <a:moveTo>
                    <a:pt x="519" y="370"/>
                  </a:moveTo>
                  <a:lnTo>
                    <a:pt x="519" y="1010"/>
                  </a:lnTo>
                  <a:lnTo>
                    <a:pt x="370" y="1010"/>
                  </a:lnTo>
                  <a:lnTo>
                    <a:pt x="370" y="370"/>
                  </a:lnTo>
                  <a:close/>
                  <a:moveTo>
                    <a:pt x="185" y="1"/>
                  </a:moveTo>
                  <a:cubicBezTo>
                    <a:pt x="82" y="1"/>
                    <a:pt x="0" y="82"/>
                    <a:pt x="0" y="185"/>
                  </a:cubicBezTo>
                  <a:lnTo>
                    <a:pt x="0" y="1195"/>
                  </a:lnTo>
                  <a:cubicBezTo>
                    <a:pt x="0" y="1296"/>
                    <a:pt x="82" y="1380"/>
                    <a:pt x="185" y="1380"/>
                  </a:cubicBezTo>
                  <a:lnTo>
                    <a:pt x="708" y="1380"/>
                  </a:lnTo>
                  <a:cubicBezTo>
                    <a:pt x="809" y="1380"/>
                    <a:pt x="893" y="1296"/>
                    <a:pt x="893" y="1195"/>
                  </a:cubicBezTo>
                  <a:lnTo>
                    <a:pt x="893" y="185"/>
                  </a:lnTo>
                  <a:cubicBezTo>
                    <a:pt x="893" y="82"/>
                    <a:pt x="809" y="1"/>
                    <a:pt x="70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75" name="Google Shape;675;p44"/>
          <p:cNvGrpSpPr/>
          <p:nvPr/>
        </p:nvGrpSpPr>
        <p:grpSpPr>
          <a:xfrm>
            <a:off x="7170381" y="1361893"/>
            <a:ext cx="451757" cy="402984"/>
            <a:chOff x="1796101" y="2487716"/>
            <a:chExt cx="451757" cy="402984"/>
          </a:xfrm>
        </p:grpSpPr>
        <p:sp>
          <p:nvSpPr>
            <p:cNvPr id="676" name="Google Shape;676;p44"/>
            <p:cNvSpPr/>
            <p:nvPr/>
          </p:nvSpPr>
          <p:spPr>
            <a:xfrm>
              <a:off x="1835004" y="2667298"/>
              <a:ext cx="383713" cy="192055"/>
            </a:xfrm>
            <a:custGeom>
              <a:rect b="b" l="l" r="r" t="t"/>
              <a:pathLst>
                <a:path extrusionOk="0" h="5312" w="10613">
                  <a:moveTo>
                    <a:pt x="0" y="0"/>
                  </a:moveTo>
                  <a:lnTo>
                    <a:pt x="0" y="5311"/>
                  </a:lnTo>
                  <a:lnTo>
                    <a:pt x="10613" y="5311"/>
                  </a:lnTo>
                  <a:lnTo>
                    <a:pt x="10613" y="0"/>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7" name="Google Shape;677;p44"/>
            <p:cNvSpPr/>
            <p:nvPr/>
          </p:nvSpPr>
          <p:spPr>
            <a:xfrm>
              <a:off x="1810021" y="2645135"/>
              <a:ext cx="433824" cy="34998"/>
            </a:xfrm>
            <a:custGeom>
              <a:rect b="b" l="l" r="r" t="t"/>
              <a:pathLst>
                <a:path extrusionOk="0" h="968" w="11999">
                  <a:moveTo>
                    <a:pt x="431" y="1"/>
                  </a:moveTo>
                  <a:cubicBezTo>
                    <a:pt x="195" y="1"/>
                    <a:pt x="1" y="195"/>
                    <a:pt x="1" y="432"/>
                  </a:cubicBezTo>
                  <a:lnTo>
                    <a:pt x="1" y="535"/>
                  </a:lnTo>
                  <a:cubicBezTo>
                    <a:pt x="1" y="773"/>
                    <a:pt x="195" y="967"/>
                    <a:pt x="431" y="967"/>
                  </a:cubicBezTo>
                  <a:lnTo>
                    <a:pt x="11566" y="967"/>
                  </a:lnTo>
                  <a:cubicBezTo>
                    <a:pt x="11804" y="967"/>
                    <a:pt x="11998" y="773"/>
                    <a:pt x="11998" y="535"/>
                  </a:cubicBezTo>
                  <a:lnTo>
                    <a:pt x="11998" y="432"/>
                  </a:lnTo>
                  <a:cubicBezTo>
                    <a:pt x="11998" y="195"/>
                    <a:pt x="11804" y="1"/>
                    <a:pt x="11566"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8" name="Google Shape;678;p44"/>
            <p:cNvSpPr/>
            <p:nvPr/>
          </p:nvSpPr>
          <p:spPr>
            <a:xfrm>
              <a:off x="1810021" y="2851074"/>
              <a:ext cx="433824" cy="34926"/>
            </a:xfrm>
            <a:custGeom>
              <a:rect b="b" l="l" r="r" t="t"/>
              <a:pathLst>
                <a:path extrusionOk="0" h="966" w="11999">
                  <a:moveTo>
                    <a:pt x="431" y="1"/>
                  </a:moveTo>
                  <a:cubicBezTo>
                    <a:pt x="195" y="1"/>
                    <a:pt x="1" y="195"/>
                    <a:pt x="1" y="431"/>
                  </a:cubicBezTo>
                  <a:lnTo>
                    <a:pt x="1" y="536"/>
                  </a:lnTo>
                  <a:cubicBezTo>
                    <a:pt x="1" y="771"/>
                    <a:pt x="195" y="965"/>
                    <a:pt x="431" y="965"/>
                  </a:cubicBezTo>
                  <a:lnTo>
                    <a:pt x="11566" y="965"/>
                  </a:lnTo>
                  <a:cubicBezTo>
                    <a:pt x="11804" y="965"/>
                    <a:pt x="11998" y="771"/>
                    <a:pt x="11998" y="536"/>
                  </a:cubicBezTo>
                  <a:lnTo>
                    <a:pt x="11998" y="431"/>
                  </a:lnTo>
                  <a:cubicBezTo>
                    <a:pt x="11998" y="193"/>
                    <a:pt x="11804" y="1"/>
                    <a:pt x="11566"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9" name="Google Shape;679;p44"/>
            <p:cNvSpPr/>
            <p:nvPr/>
          </p:nvSpPr>
          <p:spPr>
            <a:xfrm>
              <a:off x="1962956" y="2680097"/>
              <a:ext cx="127953" cy="171013"/>
            </a:xfrm>
            <a:custGeom>
              <a:rect b="b" l="l" r="r" t="t"/>
              <a:pathLst>
                <a:path extrusionOk="0" h="4730" w="3539">
                  <a:moveTo>
                    <a:pt x="1" y="0"/>
                  </a:moveTo>
                  <a:lnTo>
                    <a:pt x="491" y="1356"/>
                  </a:lnTo>
                  <a:lnTo>
                    <a:pt x="1014" y="2795"/>
                  </a:lnTo>
                  <a:lnTo>
                    <a:pt x="1714" y="4730"/>
                  </a:lnTo>
                  <a:lnTo>
                    <a:pt x="3538"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0" name="Google Shape;680;p44"/>
            <p:cNvSpPr/>
            <p:nvPr/>
          </p:nvSpPr>
          <p:spPr>
            <a:xfrm>
              <a:off x="1835004" y="2680097"/>
              <a:ext cx="127989" cy="171013"/>
            </a:xfrm>
            <a:custGeom>
              <a:rect b="b" l="l" r="r" t="t"/>
              <a:pathLst>
                <a:path extrusionOk="0" h="4730" w="3540">
                  <a:moveTo>
                    <a:pt x="0" y="0"/>
                  </a:moveTo>
                  <a:lnTo>
                    <a:pt x="1716" y="4730"/>
                  </a:lnTo>
                  <a:lnTo>
                    <a:pt x="3540"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1" name="Google Shape;681;p44"/>
            <p:cNvSpPr/>
            <p:nvPr/>
          </p:nvSpPr>
          <p:spPr>
            <a:xfrm>
              <a:off x="2090873" y="2680097"/>
              <a:ext cx="127844" cy="171013"/>
            </a:xfrm>
            <a:custGeom>
              <a:rect b="b" l="l" r="r" t="t"/>
              <a:pathLst>
                <a:path extrusionOk="0" h="4730" w="3536">
                  <a:moveTo>
                    <a:pt x="0" y="0"/>
                  </a:moveTo>
                  <a:lnTo>
                    <a:pt x="1716" y="4730"/>
                  </a:lnTo>
                  <a:lnTo>
                    <a:pt x="3536"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2" name="Google Shape;682;p44"/>
            <p:cNvSpPr/>
            <p:nvPr/>
          </p:nvSpPr>
          <p:spPr>
            <a:xfrm>
              <a:off x="2042425" y="2561328"/>
              <a:ext cx="33913" cy="33913"/>
            </a:xfrm>
            <a:custGeom>
              <a:rect b="b" l="l" r="r" t="t"/>
              <a:pathLst>
                <a:path extrusionOk="0" h="938" w="938">
                  <a:moveTo>
                    <a:pt x="469" y="0"/>
                  </a:moveTo>
                  <a:cubicBezTo>
                    <a:pt x="210" y="0"/>
                    <a:pt x="0" y="211"/>
                    <a:pt x="0" y="469"/>
                  </a:cubicBezTo>
                  <a:cubicBezTo>
                    <a:pt x="0" y="728"/>
                    <a:pt x="210" y="938"/>
                    <a:pt x="469" y="938"/>
                  </a:cubicBezTo>
                  <a:cubicBezTo>
                    <a:pt x="728" y="938"/>
                    <a:pt x="938" y="728"/>
                    <a:pt x="938" y="469"/>
                  </a:cubicBezTo>
                  <a:cubicBezTo>
                    <a:pt x="938" y="211"/>
                    <a:pt x="728" y="0"/>
                    <a:pt x="469"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3" name="Google Shape;683;p44"/>
            <p:cNvSpPr/>
            <p:nvPr/>
          </p:nvSpPr>
          <p:spPr>
            <a:xfrm>
              <a:off x="1974490" y="2561328"/>
              <a:ext cx="33950" cy="33913"/>
            </a:xfrm>
            <a:custGeom>
              <a:rect b="b" l="l" r="r" t="t"/>
              <a:pathLst>
                <a:path extrusionOk="0" h="938" w="939">
                  <a:moveTo>
                    <a:pt x="469" y="0"/>
                  </a:moveTo>
                  <a:cubicBezTo>
                    <a:pt x="211" y="0"/>
                    <a:pt x="1" y="211"/>
                    <a:pt x="1" y="469"/>
                  </a:cubicBezTo>
                  <a:cubicBezTo>
                    <a:pt x="1" y="728"/>
                    <a:pt x="211" y="938"/>
                    <a:pt x="469" y="938"/>
                  </a:cubicBezTo>
                  <a:cubicBezTo>
                    <a:pt x="728" y="938"/>
                    <a:pt x="938" y="728"/>
                    <a:pt x="938" y="469"/>
                  </a:cubicBezTo>
                  <a:cubicBezTo>
                    <a:pt x="938" y="211"/>
                    <a:pt x="728" y="0"/>
                    <a:pt x="469"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4" name="Google Shape;684;p44"/>
            <p:cNvSpPr/>
            <p:nvPr/>
          </p:nvSpPr>
          <p:spPr>
            <a:xfrm>
              <a:off x="1835004" y="2680097"/>
              <a:ext cx="383713" cy="170941"/>
            </a:xfrm>
            <a:custGeom>
              <a:rect b="b" l="l" r="r" t="t"/>
              <a:pathLst>
                <a:path extrusionOk="0" h="4728" w="10613">
                  <a:moveTo>
                    <a:pt x="9285" y="0"/>
                  </a:moveTo>
                  <a:lnTo>
                    <a:pt x="9285" y="2499"/>
                  </a:lnTo>
                  <a:cubicBezTo>
                    <a:pt x="9285" y="2995"/>
                    <a:pt x="8880" y="3398"/>
                    <a:pt x="8384" y="3398"/>
                  </a:cubicBezTo>
                  <a:lnTo>
                    <a:pt x="0" y="3398"/>
                  </a:lnTo>
                  <a:lnTo>
                    <a:pt x="0" y="4728"/>
                  </a:lnTo>
                  <a:lnTo>
                    <a:pt x="10613" y="4728"/>
                  </a:lnTo>
                  <a:lnTo>
                    <a:pt x="10613" y="3398"/>
                  </a:lnTo>
                  <a:lnTo>
                    <a:pt x="10613" y="0"/>
                  </a:lnTo>
                  <a:close/>
                </a:path>
              </a:pathLst>
            </a:custGeom>
            <a:solidFill>
              <a:srgbClr val="000000">
                <a:alpha val="1372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5" name="Google Shape;685;p44"/>
            <p:cNvSpPr/>
            <p:nvPr/>
          </p:nvSpPr>
          <p:spPr>
            <a:xfrm>
              <a:off x="1799753" y="2636567"/>
              <a:ext cx="447093" cy="254133"/>
            </a:xfrm>
            <a:custGeom>
              <a:rect b="b" l="l" r="r" t="t"/>
              <a:pathLst>
                <a:path extrusionOk="0" h="7029" w="12366">
                  <a:moveTo>
                    <a:pt x="4143" y="1335"/>
                  </a:moveTo>
                  <a:lnTo>
                    <a:pt x="2593" y="5352"/>
                  </a:lnTo>
                  <a:lnTo>
                    <a:pt x="1139" y="1335"/>
                  </a:lnTo>
                  <a:close/>
                  <a:moveTo>
                    <a:pt x="11218" y="1335"/>
                  </a:moveTo>
                  <a:lnTo>
                    <a:pt x="9666" y="5366"/>
                  </a:lnTo>
                  <a:lnTo>
                    <a:pt x="8117" y="1335"/>
                  </a:lnTo>
                  <a:close/>
                  <a:moveTo>
                    <a:pt x="1061" y="2200"/>
                  </a:moveTo>
                  <a:lnTo>
                    <a:pt x="2317" y="5667"/>
                  </a:lnTo>
                  <a:lnTo>
                    <a:pt x="1061" y="5667"/>
                  </a:lnTo>
                  <a:lnTo>
                    <a:pt x="1061" y="2200"/>
                  </a:lnTo>
                  <a:close/>
                  <a:moveTo>
                    <a:pt x="7899" y="1797"/>
                  </a:moveTo>
                  <a:lnTo>
                    <a:pt x="9386" y="5667"/>
                  </a:lnTo>
                  <a:lnTo>
                    <a:pt x="6409" y="5667"/>
                  </a:lnTo>
                  <a:lnTo>
                    <a:pt x="7899" y="1797"/>
                  </a:lnTo>
                  <a:close/>
                  <a:moveTo>
                    <a:pt x="11304" y="2144"/>
                  </a:moveTo>
                  <a:lnTo>
                    <a:pt x="11304" y="5667"/>
                  </a:lnTo>
                  <a:lnTo>
                    <a:pt x="9948" y="5667"/>
                  </a:lnTo>
                  <a:lnTo>
                    <a:pt x="11304" y="2144"/>
                  </a:lnTo>
                  <a:close/>
                  <a:moveTo>
                    <a:pt x="7683" y="1336"/>
                  </a:moveTo>
                  <a:lnTo>
                    <a:pt x="6133" y="5356"/>
                  </a:lnTo>
                  <a:lnTo>
                    <a:pt x="5602" y="3888"/>
                  </a:lnTo>
                  <a:cubicBezTo>
                    <a:pt x="5574" y="3812"/>
                    <a:pt x="5501" y="3765"/>
                    <a:pt x="5425" y="3765"/>
                  </a:cubicBezTo>
                  <a:cubicBezTo>
                    <a:pt x="5405" y="3765"/>
                    <a:pt x="5384" y="3768"/>
                    <a:pt x="5365" y="3775"/>
                  </a:cubicBezTo>
                  <a:cubicBezTo>
                    <a:pt x="5271" y="3810"/>
                    <a:pt x="5219" y="3917"/>
                    <a:pt x="5254" y="4011"/>
                  </a:cubicBezTo>
                  <a:lnTo>
                    <a:pt x="5855" y="5669"/>
                  </a:lnTo>
                  <a:lnTo>
                    <a:pt x="2869" y="5669"/>
                  </a:lnTo>
                  <a:lnTo>
                    <a:pt x="4408" y="1677"/>
                  </a:lnTo>
                  <a:lnTo>
                    <a:pt x="4731" y="2569"/>
                  </a:lnTo>
                  <a:cubicBezTo>
                    <a:pt x="4758" y="2644"/>
                    <a:pt x="4830" y="2691"/>
                    <a:pt x="4905" y="2691"/>
                  </a:cubicBezTo>
                  <a:cubicBezTo>
                    <a:pt x="4925" y="2691"/>
                    <a:pt x="4946" y="2688"/>
                    <a:pt x="4966" y="2680"/>
                  </a:cubicBezTo>
                  <a:cubicBezTo>
                    <a:pt x="5061" y="2647"/>
                    <a:pt x="5112" y="2540"/>
                    <a:pt x="5079" y="2445"/>
                  </a:cubicBezTo>
                  <a:lnTo>
                    <a:pt x="4674" y="1336"/>
                  </a:lnTo>
                  <a:close/>
                  <a:moveTo>
                    <a:pt x="11749" y="6062"/>
                  </a:moveTo>
                  <a:cubicBezTo>
                    <a:pt x="11885" y="6062"/>
                    <a:pt x="11994" y="6175"/>
                    <a:pt x="11994" y="6309"/>
                  </a:cubicBezTo>
                  <a:lnTo>
                    <a:pt x="11994" y="6412"/>
                  </a:lnTo>
                  <a:cubicBezTo>
                    <a:pt x="11994" y="6548"/>
                    <a:pt x="11885" y="6659"/>
                    <a:pt x="11749" y="6659"/>
                  </a:cubicBezTo>
                  <a:lnTo>
                    <a:pt x="614" y="6659"/>
                  </a:lnTo>
                  <a:cubicBezTo>
                    <a:pt x="477" y="6659"/>
                    <a:pt x="367" y="6548"/>
                    <a:pt x="367" y="6412"/>
                  </a:cubicBezTo>
                  <a:lnTo>
                    <a:pt x="367" y="6309"/>
                  </a:lnTo>
                  <a:cubicBezTo>
                    <a:pt x="367" y="6173"/>
                    <a:pt x="477" y="6062"/>
                    <a:pt x="614" y="6062"/>
                  </a:cubicBezTo>
                  <a:close/>
                  <a:moveTo>
                    <a:pt x="615" y="0"/>
                  </a:moveTo>
                  <a:cubicBezTo>
                    <a:pt x="277" y="0"/>
                    <a:pt x="1" y="275"/>
                    <a:pt x="1" y="615"/>
                  </a:cubicBezTo>
                  <a:lnTo>
                    <a:pt x="1" y="720"/>
                  </a:lnTo>
                  <a:cubicBezTo>
                    <a:pt x="1" y="1058"/>
                    <a:pt x="275" y="1335"/>
                    <a:pt x="615" y="1335"/>
                  </a:cubicBezTo>
                  <a:lnTo>
                    <a:pt x="691" y="1335"/>
                  </a:lnTo>
                  <a:lnTo>
                    <a:pt x="691" y="5693"/>
                  </a:lnTo>
                  <a:lnTo>
                    <a:pt x="615" y="5693"/>
                  </a:lnTo>
                  <a:cubicBezTo>
                    <a:pt x="277" y="5693"/>
                    <a:pt x="1" y="5969"/>
                    <a:pt x="1" y="6309"/>
                  </a:cubicBezTo>
                  <a:lnTo>
                    <a:pt x="1" y="6412"/>
                  </a:lnTo>
                  <a:cubicBezTo>
                    <a:pt x="1" y="6751"/>
                    <a:pt x="275" y="7029"/>
                    <a:pt x="615" y="7029"/>
                  </a:cubicBezTo>
                  <a:lnTo>
                    <a:pt x="11751" y="7029"/>
                  </a:lnTo>
                  <a:cubicBezTo>
                    <a:pt x="12092" y="7029"/>
                    <a:pt x="12366" y="6753"/>
                    <a:pt x="12366" y="6412"/>
                  </a:cubicBezTo>
                  <a:lnTo>
                    <a:pt x="12366" y="6309"/>
                  </a:lnTo>
                  <a:cubicBezTo>
                    <a:pt x="12366" y="5971"/>
                    <a:pt x="12092" y="5693"/>
                    <a:pt x="11751" y="5693"/>
                  </a:cubicBezTo>
                  <a:lnTo>
                    <a:pt x="11675" y="5693"/>
                  </a:lnTo>
                  <a:lnTo>
                    <a:pt x="11675" y="1335"/>
                  </a:lnTo>
                  <a:lnTo>
                    <a:pt x="11751" y="1335"/>
                  </a:lnTo>
                  <a:cubicBezTo>
                    <a:pt x="12092" y="1335"/>
                    <a:pt x="12366" y="1060"/>
                    <a:pt x="12366" y="720"/>
                  </a:cubicBezTo>
                  <a:lnTo>
                    <a:pt x="12366" y="615"/>
                  </a:lnTo>
                  <a:cubicBezTo>
                    <a:pt x="12364" y="275"/>
                    <a:pt x="12090" y="0"/>
                    <a:pt x="11749" y="0"/>
                  </a:cubicBezTo>
                  <a:lnTo>
                    <a:pt x="7099" y="0"/>
                  </a:lnTo>
                  <a:cubicBezTo>
                    <a:pt x="6996" y="0"/>
                    <a:pt x="6915" y="82"/>
                    <a:pt x="6915" y="185"/>
                  </a:cubicBezTo>
                  <a:cubicBezTo>
                    <a:pt x="6915" y="286"/>
                    <a:pt x="6996" y="370"/>
                    <a:pt x="7099" y="370"/>
                  </a:cubicBezTo>
                  <a:lnTo>
                    <a:pt x="11749" y="370"/>
                  </a:lnTo>
                  <a:cubicBezTo>
                    <a:pt x="11885" y="370"/>
                    <a:pt x="11994" y="479"/>
                    <a:pt x="11994" y="615"/>
                  </a:cubicBezTo>
                  <a:lnTo>
                    <a:pt x="11994" y="720"/>
                  </a:lnTo>
                  <a:cubicBezTo>
                    <a:pt x="11994" y="856"/>
                    <a:pt x="11885" y="965"/>
                    <a:pt x="11749" y="965"/>
                  </a:cubicBezTo>
                  <a:lnTo>
                    <a:pt x="615" y="965"/>
                  </a:lnTo>
                  <a:cubicBezTo>
                    <a:pt x="479" y="965"/>
                    <a:pt x="370" y="856"/>
                    <a:pt x="370" y="720"/>
                  </a:cubicBezTo>
                  <a:lnTo>
                    <a:pt x="370" y="615"/>
                  </a:lnTo>
                  <a:cubicBezTo>
                    <a:pt x="370" y="479"/>
                    <a:pt x="479" y="370"/>
                    <a:pt x="615" y="370"/>
                  </a:cubicBezTo>
                  <a:lnTo>
                    <a:pt x="6181" y="370"/>
                  </a:lnTo>
                  <a:cubicBezTo>
                    <a:pt x="6285" y="370"/>
                    <a:pt x="6366" y="286"/>
                    <a:pt x="6366" y="185"/>
                  </a:cubicBezTo>
                  <a:cubicBezTo>
                    <a:pt x="6366" y="82"/>
                    <a:pt x="6285" y="0"/>
                    <a:pt x="618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6" name="Google Shape;686;p44"/>
            <p:cNvSpPr/>
            <p:nvPr/>
          </p:nvSpPr>
          <p:spPr>
            <a:xfrm>
              <a:off x="2029120" y="2487716"/>
              <a:ext cx="218738" cy="112261"/>
            </a:xfrm>
            <a:custGeom>
              <a:rect b="b" l="l" r="r" t="t"/>
              <a:pathLst>
                <a:path extrusionOk="0" h="3105" w="6050">
                  <a:moveTo>
                    <a:pt x="738" y="2167"/>
                  </a:moveTo>
                  <a:cubicBezTo>
                    <a:pt x="847" y="2167"/>
                    <a:pt x="948" y="2231"/>
                    <a:pt x="997" y="2336"/>
                  </a:cubicBezTo>
                  <a:cubicBezTo>
                    <a:pt x="1030" y="2404"/>
                    <a:pt x="1030" y="2482"/>
                    <a:pt x="1002" y="2552"/>
                  </a:cubicBezTo>
                  <a:cubicBezTo>
                    <a:pt x="975" y="2622"/>
                    <a:pt x="923" y="2678"/>
                    <a:pt x="855" y="2709"/>
                  </a:cubicBezTo>
                  <a:cubicBezTo>
                    <a:pt x="817" y="2726"/>
                    <a:pt x="777" y="2734"/>
                    <a:pt x="738" y="2734"/>
                  </a:cubicBezTo>
                  <a:cubicBezTo>
                    <a:pt x="630" y="2734"/>
                    <a:pt x="527" y="2672"/>
                    <a:pt x="479" y="2565"/>
                  </a:cubicBezTo>
                  <a:cubicBezTo>
                    <a:pt x="415" y="2424"/>
                    <a:pt x="479" y="2254"/>
                    <a:pt x="623" y="2192"/>
                  </a:cubicBezTo>
                  <a:cubicBezTo>
                    <a:pt x="660" y="2175"/>
                    <a:pt x="699" y="2167"/>
                    <a:pt x="738" y="2167"/>
                  </a:cubicBezTo>
                  <a:close/>
                  <a:moveTo>
                    <a:pt x="5838" y="0"/>
                  </a:moveTo>
                  <a:cubicBezTo>
                    <a:pt x="5813" y="0"/>
                    <a:pt x="5789" y="5"/>
                    <a:pt x="5765" y="16"/>
                  </a:cubicBezTo>
                  <a:lnTo>
                    <a:pt x="1238" y="2027"/>
                  </a:lnTo>
                  <a:cubicBezTo>
                    <a:pt x="1114" y="1881"/>
                    <a:pt x="931" y="1797"/>
                    <a:pt x="741" y="1797"/>
                  </a:cubicBezTo>
                  <a:cubicBezTo>
                    <a:pt x="653" y="1797"/>
                    <a:pt x="563" y="1815"/>
                    <a:pt x="477" y="1854"/>
                  </a:cubicBezTo>
                  <a:cubicBezTo>
                    <a:pt x="149" y="2000"/>
                    <a:pt x="1" y="2387"/>
                    <a:pt x="147" y="2715"/>
                  </a:cubicBezTo>
                  <a:cubicBezTo>
                    <a:pt x="250" y="2960"/>
                    <a:pt x="487" y="3104"/>
                    <a:pt x="738" y="3104"/>
                  </a:cubicBezTo>
                  <a:cubicBezTo>
                    <a:pt x="825" y="3104"/>
                    <a:pt x="915" y="3087"/>
                    <a:pt x="1002" y="3048"/>
                  </a:cubicBezTo>
                  <a:cubicBezTo>
                    <a:pt x="1164" y="2978"/>
                    <a:pt x="1284" y="2847"/>
                    <a:pt x="1349" y="2686"/>
                  </a:cubicBezTo>
                  <a:cubicBezTo>
                    <a:pt x="1387" y="2581"/>
                    <a:pt x="1401" y="2470"/>
                    <a:pt x="1387" y="2365"/>
                  </a:cubicBezTo>
                  <a:lnTo>
                    <a:pt x="5913" y="354"/>
                  </a:lnTo>
                  <a:cubicBezTo>
                    <a:pt x="6006" y="313"/>
                    <a:pt x="6049" y="203"/>
                    <a:pt x="6008" y="111"/>
                  </a:cubicBezTo>
                  <a:cubicBezTo>
                    <a:pt x="5978" y="42"/>
                    <a:pt x="5909" y="0"/>
                    <a:pt x="58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7" name="Google Shape;687;p44"/>
            <p:cNvSpPr/>
            <p:nvPr/>
          </p:nvSpPr>
          <p:spPr>
            <a:xfrm>
              <a:off x="1796101" y="2487970"/>
              <a:ext cx="218738" cy="112081"/>
            </a:xfrm>
            <a:custGeom>
              <a:rect b="b" l="l" r="r" t="t"/>
              <a:pathLst>
                <a:path extrusionOk="0" h="3100" w="6050">
                  <a:moveTo>
                    <a:pt x="5304" y="2160"/>
                  </a:moveTo>
                  <a:cubicBezTo>
                    <a:pt x="5343" y="2160"/>
                    <a:pt x="5382" y="2168"/>
                    <a:pt x="5417" y="2185"/>
                  </a:cubicBezTo>
                  <a:cubicBezTo>
                    <a:pt x="5561" y="2247"/>
                    <a:pt x="5625" y="2417"/>
                    <a:pt x="5561" y="2558"/>
                  </a:cubicBezTo>
                  <a:cubicBezTo>
                    <a:pt x="5515" y="2665"/>
                    <a:pt x="5411" y="2727"/>
                    <a:pt x="5303" y="2727"/>
                  </a:cubicBezTo>
                  <a:cubicBezTo>
                    <a:pt x="5264" y="2727"/>
                    <a:pt x="5225" y="2719"/>
                    <a:pt x="5188" y="2702"/>
                  </a:cubicBezTo>
                  <a:cubicBezTo>
                    <a:pt x="5118" y="2671"/>
                    <a:pt x="5065" y="2615"/>
                    <a:pt x="5038" y="2545"/>
                  </a:cubicBezTo>
                  <a:cubicBezTo>
                    <a:pt x="5013" y="2477"/>
                    <a:pt x="5014" y="2399"/>
                    <a:pt x="5044" y="2329"/>
                  </a:cubicBezTo>
                  <a:cubicBezTo>
                    <a:pt x="5075" y="2261"/>
                    <a:pt x="5131" y="2206"/>
                    <a:pt x="5201" y="2179"/>
                  </a:cubicBezTo>
                  <a:cubicBezTo>
                    <a:pt x="5236" y="2168"/>
                    <a:pt x="5269" y="2160"/>
                    <a:pt x="5304" y="2160"/>
                  </a:cubicBezTo>
                  <a:close/>
                  <a:moveTo>
                    <a:pt x="212" y="1"/>
                  </a:moveTo>
                  <a:cubicBezTo>
                    <a:pt x="141" y="1"/>
                    <a:pt x="74" y="42"/>
                    <a:pt x="44" y="112"/>
                  </a:cubicBezTo>
                  <a:cubicBezTo>
                    <a:pt x="1" y="203"/>
                    <a:pt x="44" y="312"/>
                    <a:pt x="137" y="355"/>
                  </a:cubicBezTo>
                  <a:lnTo>
                    <a:pt x="4657" y="2360"/>
                  </a:lnTo>
                  <a:cubicBezTo>
                    <a:pt x="4643" y="2467"/>
                    <a:pt x="4655" y="2576"/>
                    <a:pt x="4696" y="2681"/>
                  </a:cubicBezTo>
                  <a:cubicBezTo>
                    <a:pt x="4760" y="2842"/>
                    <a:pt x="4880" y="2973"/>
                    <a:pt x="5042" y="3043"/>
                  </a:cubicBezTo>
                  <a:cubicBezTo>
                    <a:pt x="5125" y="3082"/>
                    <a:pt x="5215" y="3099"/>
                    <a:pt x="5306" y="3099"/>
                  </a:cubicBezTo>
                  <a:cubicBezTo>
                    <a:pt x="5557" y="3099"/>
                    <a:pt x="5794" y="2955"/>
                    <a:pt x="5903" y="2712"/>
                  </a:cubicBezTo>
                  <a:cubicBezTo>
                    <a:pt x="6049" y="2383"/>
                    <a:pt x="5901" y="1998"/>
                    <a:pt x="5573" y="1853"/>
                  </a:cubicBezTo>
                  <a:cubicBezTo>
                    <a:pt x="5488" y="1814"/>
                    <a:pt x="5398" y="1795"/>
                    <a:pt x="5308" y="1795"/>
                  </a:cubicBezTo>
                  <a:cubicBezTo>
                    <a:pt x="5229" y="1795"/>
                    <a:pt x="5150" y="1810"/>
                    <a:pt x="5075" y="1839"/>
                  </a:cubicBezTo>
                  <a:cubicBezTo>
                    <a:pt x="4970" y="1878"/>
                    <a:pt x="4882" y="1944"/>
                    <a:pt x="4812" y="2026"/>
                  </a:cubicBezTo>
                  <a:lnTo>
                    <a:pt x="287" y="17"/>
                  </a:lnTo>
                  <a:cubicBezTo>
                    <a:pt x="262" y="6"/>
                    <a:pt x="237" y="1"/>
                    <a:pt x="21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88" name="Google Shape;688;p44"/>
          <p:cNvGrpSpPr/>
          <p:nvPr/>
        </p:nvGrpSpPr>
        <p:grpSpPr>
          <a:xfrm>
            <a:off x="8269723" y="409802"/>
            <a:ext cx="308035" cy="260165"/>
            <a:chOff x="7625878" y="3918297"/>
            <a:chExt cx="449949" cy="380025"/>
          </a:xfrm>
        </p:grpSpPr>
        <p:sp>
          <p:nvSpPr>
            <p:cNvPr id="689" name="Google Shape;689;p44"/>
            <p:cNvSpPr/>
            <p:nvPr/>
          </p:nvSpPr>
          <p:spPr>
            <a:xfrm>
              <a:off x="7632349" y="3924805"/>
              <a:ext cx="439753" cy="366756"/>
            </a:xfrm>
            <a:custGeom>
              <a:rect b="b" l="l" r="r" t="t"/>
              <a:pathLst>
                <a:path extrusionOk="0" h="10144" w="12163">
                  <a:moveTo>
                    <a:pt x="3015" y="1"/>
                  </a:moveTo>
                  <a:cubicBezTo>
                    <a:pt x="2150" y="1"/>
                    <a:pt x="1304" y="345"/>
                    <a:pt x="751" y="984"/>
                  </a:cubicBezTo>
                  <a:cubicBezTo>
                    <a:pt x="0" y="1855"/>
                    <a:pt x="90" y="2798"/>
                    <a:pt x="90" y="2800"/>
                  </a:cubicBezTo>
                  <a:cubicBezTo>
                    <a:pt x="90" y="6135"/>
                    <a:pt x="6126" y="10143"/>
                    <a:pt x="6126" y="10143"/>
                  </a:cubicBezTo>
                  <a:cubicBezTo>
                    <a:pt x="6126" y="10143"/>
                    <a:pt x="12163" y="6135"/>
                    <a:pt x="12163" y="2800"/>
                  </a:cubicBezTo>
                  <a:cubicBezTo>
                    <a:pt x="12163" y="1030"/>
                    <a:pt x="10717" y="9"/>
                    <a:pt x="9225" y="9"/>
                  </a:cubicBezTo>
                  <a:cubicBezTo>
                    <a:pt x="7905" y="9"/>
                    <a:pt x="6550" y="807"/>
                    <a:pt x="6126" y="2592"/>
                  </a:cubicBezTo>
                  <a:cubicBezTo>
                    <a:pt x="5703" y="806"/>
                    <a:pt x="4337" y="1"/>
                    <a:pt x="3015"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0" name="Google Shape;690;p44"/>
            <p:cNvSpPr/>
            <p:nvPr/>
          </p:nvSpPr>
          <p:spPr>
            <a:xfrm>
              <a:off x="7828997" y="3925058"/>
              <a:ext cx="243106" cy="366431"/>
            </a:xfrm>
            <a:custGeom>
              <a:rect b="b" l="l" r="r" t="t"/>
              <a:pathLst>
                <a:path extrusionOk="0" h="10135" w="6724">
                  <a:moveTo>
                    <a:pt x="3782" y="0"/>
                  </a:moveTo>
                  <a:cubicBezTo>
                    <a:pt x="3554" y="0"/>
                    <a:pt x="3325" y="24"/>
                    <a:pt x="3101" y="72"/>
                  </a:cubicBezTo>
                  <a:cubicBezTo>
                    <a:pt x="4322" y="335"/>
                    <a:pt x="5353" y="1295"/>
                    <a:pt x="5353" y="2791"/>
                  </a:cubicBezTo>
                  <a:cubicBezTo>
                    <a:pt x="5353" y="5426"/>
                    <a:pt x="1584" y="8481"/>
                    <a:pt x="1" y="9648"/>
                  </a:cubicBezTo>
                  <a:cubicBezTo>
                    <a:pt x="421" y="9957"/>
                    <a:pt x="687" y="10134"/>
                    <a:pt x="687" y="10134"/>
                  </a:cubicBezTo>
                  <a:cubicBezTo>
                    <a:pt x="687" y="10134"/>
                    <a:pt x="6724" y="6126"/>
                    <a:pt x="6724" y="2791"/>
                  </a:cubicBezTo>
                  <a:cubicBezTo>
                    <a:pt x="6724" y="1021"/>
                    <a:pt x="5275" y="0"/>
                    <a:pt x="3782" y="0"/>
                  </a:cubicBezTo>
                  <a:close/>
                </a:path>
              </a:pathLst>
            </a:custGeom>
            <a:solidFill>
              <a:srgbClr val="000000">
                <a:alpha val="1372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1" name="Google Shape;691;p44"/>
            <p:cNvSpPr/>
            <p:nvPr/>
          </p:nvSpPr>
          <p:spPr>
            <a:xfrm>
              <a:off x="7700682" y="4158403"/>
              <a:ext cx="306450" cy="48267"/>
            </a:xfrm>
            <a:custGeom>
              <a:rect b="b" l="l" r="r" t="t"/>
              <a:pathLst>
                <a:path extrusionOk="0" h="1335" w="8476">
                  <a:moveTo>
                    <a:pt x="0" y="1"/>
                  </a:moveTo>
                  <a:cubicBezTo>
                    <a:pt x="409" y="472"/>
                    <a:pt x="856" y="921"/>
                    <a:pt x="1302" y="1335"/>
                  </a:cubicBezTo>
                  <a:lnTo>
                    <a:pt x="7175" y="1335"/>
                  </a:lnTo>
                  <a:cubicBezTo>
                    <a:pt x="7620" y="921"/>
                    <a:pt x="8065" y="472"/>
                    <a:pt x="847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2" name="Google Shape;692;p44"/>
            <p:cNvSpPr/>
            <p:nvPr/>
          </p:nvSpPr>
          <p:spPr>
            <a:xfrm>
              <a:off x="7804953" y="4255515"/>
              <a:ext cx="97908" cy="35974"/>
            </a:xfrm>
            <a:custGeom>
              <a:rect b="b" l="l" r="r" t="t"/>
              <a:pathLst>
                <a:path extrusionOk="0" h="995" w="2708">
                  <a:moveTo>
                    <a:pt x="1" y="1"/>
                  </a:moveTo>
                  <a:cubicBezTo>
                    <a:pt x="788" y="617"/>
                    <a:pt x="1354" y="994"/>
                    <a:pt x="1354" y="994"/>
                  </a:cubicBezTo>
                  <a:cubicBezTo>
                    <a:pt x="1354" y="994"/>
                    <a:pt x="1920" y="617"/>
                    <a:pt x="270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3" name="Google Shape;693;p44"/>
            <p:cNvSpPr/>
            <p:nvPr/>
          </p:nvSpPr>
          <p:spPr>
            <a:xfrm>
              <a:off x="7641461" y="4061797"/>
              <a:ext cx="425038" cy="46929"/>
            </a:xfrm>
            <a:custGeom>
              <a:rect b="b" l="l" r="r" t="t"/>
              <a:pathLst>
                <a:path extrusionOk="0" h="1298" w="11756">
                  <a:moveTo>
                    <a:pt x="1" y="1"/>
                  </a:moveTo>
                  <a:cubicBezTo>
                    <a:pt x="135" y="433"/>
                    <a:pt x="345" y="868"/>
                    <a:pt x="614" y="1298"/>
                  </a:cubicBezTo>
                  <a:lnTo>
                    <a:pt x="11143" y="1298"/>
                  </a:lnTo>
                  <a:cubicBezTo>
                    <a:pt x="11407" y="868"/>
                    <a:pt x="11619" y="433"/>
                    <a:pt x="1175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4" name="Google Shape;694;p44"/>
            <p:cNvSpPr/>
            <p:nvPr/>
          </p:nvSpPr>
          <p:spPr>
            <a:xfrm>
              <a:off x="7635784" y="3968011"/>
              <a:ext cx="217075" cy="47001"/>
            </a:xfrm>
            <a:custGeom>
              <a:rect b="b" l="l" r="r" t="t"/>
              <a:pathLst>
                <a:path extrusionOk="0" h="1300" w="6004">
                  <a:moveTo>
                    <a:pt x="491" y="0"/>
                  </a:moveTo>
                  <a:cubicBezTo>
                    <a:pt x="137" y="498"/>
                    <a:pt x="32" y="992"/>
                    <a:pt x="0" y="1300"/>
                  </a:cubicBezTo>
                  <a:lnTo>
                    <a:pt x="6004" y="1300"/>
                  </a:lnTo>
                  <a:cubicBezTo>
                    <a:pt x="5874" y="780"/>
                    <a:pt x="5658" y="351"/>
                    <a:pt x="5387" y="0"/>
                  </a:cubicBezTo>
                  <a:close/>
                </a:path>
              </a:pathLst>
            </a:custGeom>
            <a:solidFill>
              <a:srgbClr val="F2F2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5" name="Google Shape;695;p44"/>
            <p:cNvSpPr/>
            <p:nvPr/>
          </p:nvSpPr>
          <p:spPr>
            <a:xfrm>
              <a:off x="7854739" y="3968011"/>
              <a:ext cx="216894" cy="47001"/>
            </a:xfrm>
            <a:custGeom>
              <a:rect b="b" l="l" r="r" t="t"/>
              <a:pathLst>
                <a:path extrusionOk="0" h="1300" w="5999">
                  <a:moveTo>
                    <a:pt x="621" y="0"/>
                  </a:moveTo>
                  <a:cubicBezTo>
                    <a:pt x="351" y="351"/>
                    <a:pt x="135" y="780"/>
                    <a:pt x="0" y="1300"/>
                  </a:cubicBezTo>
                  <a:lnTo>
                    <a:pt x="5998" y="1300"/>
                  </a:lnTo>
                  <a:cubicBezTo>
                    <a:pt x="5950" y="796"/>
                    <a:pt x="5776" y="360"/>
                    <a:pt x="552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6" name="Google Shape;696;p44"/>
            <p:cNvSpPr/>
            <p:nvPr/>
          </p:nvSpPr>
          <p:spPr>
            <a:xfrm>
              <a:off x="7632349" y="3924805"/>
              <a:ext cx="218485" cy="183920"/>
            </a:xfrm>
            <a:custGeom>
              <a:rect b="b" l="l" r="r" t="t"/>
              <a:pathLst>
                <a:path extrusionOk="0" h="5087" w="6043">
                  <a:moveTo>
                    <a:pt x="3015" y="0"/>
                  </a:moveTo>
                  <a:cubicBezTo>
                    <a:pt x="2151" y="0"/>
                    <a:pt x="1305" y="344"/>
                    <a:pt x="753" y="984"/>
                  </a:cubicBezTo>
                  <a:cubicBezTo>
                    <a:pt x="0" y="1855"/>
                    <a:pt x="90" y="2798"/>
                    <a:pt x="90" y="2798"/>
                  </a:cubicBezTo>
                  <a:cubicBezTo>
                    <a:pt x="90" y="3545"/>
                    <a:pt x="393" y="4325"/>
                    <a:pt x="864" y="5087"/>
                  </a:cubicBezTo>
                  <a:lnTo>
                    <a:pt x="6043" y="5087"/>
                  </a:lnTo>
                  <a:lnTo>
                    <a:pt x="6043" y="2290"/>
                  </a:lnTo>
                  <a:cubicBezTo>
                    <a:pt x="5543" y="714"/>
                    <a:pt x="4260" y="0"/>
                    <a:pt x="3015"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7" name="Google Shape;697;p44"/>
            <p:cNvSpPr/>
            <p:nvPr/>
          </p:nvSpPr>
          <p:spPr>
            <a:xfrm>
              <a:off x="7750685" y="3959912"/>
              <a:ext cx="59222" cy="56366"/>
            </a:xfrm>
            <a:custGeom>
              <a:rect b="b" l="l" r="r" t="t"/>
              <a:pathLst>
                <a:path extrusionOk="0" h="1559" w="1638">
                  <a:moveTo>
                    <a:pt x="821" y="1"/>
                  </a:moveTo>
                  <a:lnTo>
                    <a:pt x="529" y="462"/>
                  </a:lnTo>
                  <a:lnTo>
                    <a:pt x="0" y="596"/>
                  </a:lnTo>
                  <a:lnTo>
                    <a:pt x="352" y="1014"/>
                  </a:lnTo>
                  <a:lnTo>
                    <a:pt x="313" y="1559"/>
                  </a:lnTo>
                  <a:lnTo>
                    <a:pt x="313" y="1559"/>
                  </a:lnTo>
                  <a:lnTo>
                    <a:pt x="821" y="1354"/>
                  </a:lnTo>
                  <a:lnTo>
                    <a:pt x="1327" y="1559"/>
                  </a:lnTo>
                  <a:lnTo>
                    <a:pt x="1288" y="1014"/>
                  </a:lnTo>
                  <a:lnTo>
                    <a:pt x="1638" y="596"/>
                  </a:lnTo>
                  <a:lnTo>
                    <a:pt x="1111" y="462"/>
                  </a:lnTo>
                  <a:lnTo>
                    <a:pt x="821"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8" name="Google Shape;698;p44"/>
            <p:cNvSpPr/>
            <p:nvPr/>
          </p:nvSpPr>
          <p:spPr>
            <a:xfrm>
              <a:off x="7711095" y="4033668"/>
              <a:ext cx="59222" cy="56366"/>
            </a:xfrm>
            <a:custGeom>
              <a:rect b="b" l="l" r="r" t="t"/>
              <a:pathLst>
                <a:path extrusionOk="0" h="1559" w="1638">
                  <a:moveTo>
                    <a:pt x="819" y="1"/>
                  </a:moveTo>
                  <a:lnTo>
                    <a:pt x="529" y="462"/>
                  </a:lnTo>
                  <a:lnTo>
                    <a:pt x="0" y="596"/>
                  </a:lnTo>
                  <a:lnTo>
                    <a:pt x="350" y="1014"/>
                  </a:lnTo>
                  <a:lnTo>
                    <a:pt x="313" y="1559"/>
                  </a:lnTo>
                  <a:lnTo>
                    <a:pt x="313" y="1559"/>
                  </a:lnTo>
                  <a:lnTo>
                    <a:pt x="819" y="1354"/>
                  </a:lnTo>
                  <a:lnTo>
                    <a:pt x="1325" y="1559"/>
                  </a:lnTo>
                  <a:lnTo>
                    <a:pt x="1325" y="1559"/>
                  </a:lnTo>
                  <a:lnTo>
                    <a:pt x="1288" y="1014"/>
                  </a:lnTo>
                  <a:lnTo>
                    <a:pt x="1638" y="596"/>
                  </a:lnTo>
                  <a:lnTo>
                    <a:pt x="1109" y="462"/>
                  </a:lnTo>
                  <a:lnTo>
                    <a:pt x="819"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9" name="Google Shape;699;p44"/>
            <p:cNvSpPr/>
            <p:nvPr/>
          </p:nvSpPr>
          <p:spPr>
            <a:xfrm>
              <a:off x="7665721" y="3959912"/>
              <a:ext cx="59186" cy="56366"/>
            </a:xfrm>
            <a:custGeom>
              <a:rect b="b" l="l" r="r" t="t"/>
              <a:pathLst>
                <a:path extrusionOk="0" h="1559" w="1637">
                  <a:moveTo>
                    <a:pt x="818" y="1"/>
                  </a:moveTo>
                  <a:lnTo>
                    <a:pt x="528" y="462"/>
                  </a:lnTo>
                  <a:lnTo>
                    <a:pt x="1" y="596"/>
                  </a:lnTo>
                  <a:lnTo>
                    <a:pt x="349" y="1014"/>
                  </a:lnTo>
                  <a:lnTo>
                    <a:pt x="312" y="1559"/>
                  </a:lnTo>
                  <a:lnTo>
                    <a:pt x="818" y="1354"/>
                  </a:lnTo>
                  <a:lnTo>
                    <a:pt x="1323" y="1559"/>
                  </a:lnTo>
                  <a:lnTo>
                    <a:pt x="1286" y="1014"/>
                  </a:lnTo>
                  <a:lnTo>
                    <a:pt x="1636" y="596"/>
                  </a:lnTo>
                  <a:lnTo>
                    <a:pt x="1109" y="462"/>
                  </a:lnTo>
                  <a:lnTo>
                    <a:pt x="818"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0" name="Google Shape;700;p44"/>
            <p:cNvSpPr/>
            <p:nvPr/>
          </p:nvSpPr>
          <p:spPr>
            <a:xfrm>
              <a:off x="7743490" y="3953187"/>
              <a:ext cx="73539" cy="69779"/>
            </a:xfrm>
            <a:custGeom>
              <a:rect b="b" l="l" r="r" t="t"/>
              <a:pathLst>
                <a:path extrusionOk="0" h="1930" w="2034">
                  <a:moveTo>
                    <a:pt x="1012" y="537"/>
                  </a:moveTo>
                  <a:lnTo>
                    <a:pt x="1144" y="749"/>
                  </a:lnTo>
                  <a:cubicBezTo>
                    <a:pt x="1168" y="790"/>
                    <a:pt x="1209" y="819"/>
                    <a:pt x="1255" y="831"/>
                  </a:cubicBezTo>
                  <a:lnTo>
                    <a:pt x="1496" y="891"/>
                  </a:lnTo>
                  <a:lnTo>
                    <a:pt x="1345" y="1081"/>
                  </a:lnTo>
                  <a:cubicBezTo>
                    <a:pt x="1314" y="1118"/>
                    <a:pt x="1300" y="1167"/>
                    <a:pt x="1302" y="1212"/>
                  </a:cubicBezTo>
                  <a:lnTo>
                    <a:pt x="1319" y="1461"/>
                  </a:lnTo>
                  <a:lnTo>
                    <a:pt x="1088" y="1367"/>
                  </a:lnTo>
                  <a:cubicBezTo>
                    <a:pt x="1067" y="1358"/>
                    <a:pt x="1041" y="1354"/>
                    <a:pt x="1018" y="1354"/>
                  </a:cubicBezTo>
                  <a:cubicBezTo>
                    <a:pt x="993" y="1354"/>
                    <a:pt x="971" y="1358"/>
                    <a:pt x="946" y="1367"/>
                  </a:cubicBezTo>
                  <a:lnTo>
                    <a:pt x="717" y="1461"/>
                  </a:lnTo>
                  <a:lnTo>
                    <a:pt x="732" y="1212"/>
                  </a:lnTo>
                  <a:cubicBezTo>
                    <a:pt x="736" y="1163"/>
                    <a:pt x="720" y="1118"/>
                    <a:pt x="689" y="1081"/>
                  </a:cubicBezTo>
                  <a:lnTo>
                    <a:pt x="528" y="891"/>
                  </a:lnTo>
                  <a:lnTo>
                    <a:pt x="769" y="831"/>
                  </a:lnTo>
                  <a:cubicBezTo>
                    <a:pt x="816" y="819"/>
                    <a:pt x="857" y="790"/>
                    <a:pt x="882" y="749"/>
                  </a:cubicBezTo>
                  <a:lnTo>
                    <a:pt x="1012" y="537"/>
                  </a:lnTo>
                  <a:close/>
                  <a:moveTo>
                    <a:pt x="1018" y="0"/>
                  </a:moveTo>
                  <a:cubicBezTo>
                    <a:pt x="954" y="0"/>
                    <a:pt x="894" y="33"/>
                    <a:pt x="859" y="88"/>
                  </a:cubicBezTo>
                  <a:lnTo>
                    <a:pt x="610" y="486"/>
                  </a:lnTo>
                  <a:lnTo>
                    <a:pt x="153" y="599"/>
                  </a:lnTo>
                  <a:cubicBezTo>
                    <a:pt x="88" y="615"/>
                    <a:pt x="40" y="663"/>
                    <a:pt x="20" y="724"/>
                  </a:cubicBezTo>
                  <a:cubicBezTo>
                    <a:pt x="1" y="786"/>
                    <a:pt x="13" y="854"/>
                    <a:pt x="55" y="903"/>
                  </a:cubicBezTo>
                  <a:lnTo>
                    <a:pt x="357" y="1262"/>
                  </a:lnTo>
                  <a:lnTo>
                    <a:pt x="324" y="1731"/>
                  </a:lnTo>
                  <a:cubicBezTo>
                    <a:pt x="320" y="1793"/>
                    <a:pt x="349" y="1857"/>
                    <a:pt x="400" y="1894"/>
                  </a:cubicBezTo>
                  <a:cubicBezTo>
                    <a:pt x="431" y="1916"/>
                    <a:pt x="470" y="1928"/>
                    <a:pt x="510" y="1928"/>
                  </a:cubicBezTo>
                  <a:cubicBezTo>
                    <a:pt x="534" y="1928"/>
                    <a:pt x="557" y="1924"/>
                    <a:pt x="580" y="1916"/>
                  </a:cubicBezTo>
                  <a:lnTo>
                    <a:pt x="1018" y="1741"/>
                  </a:lnTo>
                  <a:lnTo>
                    <a:pt x="1456" y="1916"/>
                  </a:lnTo>
                  <a:cubicBezTo>
                    <a:pt x="1477" y="1925"/>
                    <a:pt x="1500" y="1929"/>
                    <a:pt x="1526" y="1929"/>
                  </a:cubicBezTo>
                  <a:cubicBezTo>
                    <a:pt x="1564" y="1929"/>
                    <a:pt x="1603" y="1918"/>
                    <a:pt x="1634" y="1894"/>
                  </a:cubicBezTo>
                  <a:cubicBezTo>
                    <a:pt x="1685" y="1857"/>
                    <a:pt x="1714" y="1793"/>
                    <a:pt x="1710" y="1731"/>
                  </a:cubicBezTo>
                  <a:lnTo>
                    <a:pt x="1679" y="1262"/>
                  </a:lnTo>
                  <a:lnTo>
                    <a:pt x="1981" y="903"/>
                  </a:lnTo>
                  <a:cubicBezTo>
                    <a:pt x="2021" y="854"/>
                    <a:pt x="2033" y="786"/>
                    <a:pt x="2014" y="724"/>
                  </a:cubicBezTo>
                  <a:cubicBezTo>
                    <a:pt x="1994" y="663"/>
                    <a:pt x="1944" y="617"/>
                    <a:pt x="1883" y="599"/>
                  </a:cubicBezTo>
                  <a:lnTo>
                    <a:pt x="1426" y="486"/>
                  </a:lnTo>
                  <a:lnTo>
                    <a:pt x="1176" y="88"/>
                  </a:lnTo>
                  <a:cubicBezTo>
                    <a:pt x="1140" y="33"/>
                    <a:pt x="1082" y="0"/>
                    <a:pt x="101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1" name="Google Shape;701;p44"/>
            <p:cNvSpPr/>
            <p:nvPr/>
          </p:nvSpPr>
          <p:spPr>
            <a:xfrm>
              <a:off x="7658490" y="3953259"/>
              <a:ext cx="73503" cy="69851"/>
            </a:xfrm>
            <a:custGeom>
              <a:rect b="b" l="l" r="r" t="t"/>
              <a:pathLst>
                <a:path extrusionOk="0" h="1932" w="2033">
                  <a:moveTo>
                    <a:pt x="1010" y="535"/>
                  </a:moveTo>
                  <a:lnTo>
                    <a:pt x="1142" y="747"/>
                  </a:lnTo>
                  <a:cubicBezTo>
                    <a:pt x="1166" y="788"/>
                    <a:pt x="1206" y="817"/>
                    <a:pt x="1253" y="829"/>
                  </a:cubicBezTo>
                  <a:lnTo>
                    <a:pt x="1494" y="889"/>
                  </a:lnTo>
                  <a:lnTo>
                    <a:pt x="1343" y="1079"/>
                  </a:lnTo>
                  <a:cubicBezTo>
                    <a:pt x="1311" y="1116"/>
                    <a:pt x="1298" y="1165"/>
                    <a:pt x="1300" y="1210"/>
                  </a:cubicBezTo>
                  <a:lnTo>
                    <a:pt x="1317" y="1459"/>
                  </a:lnTo>
                  <a:lnTo>
                    <a:pt x="1086" y="1365"/>
                  </a:lnTo>
                  <a:cubicBezTo>
                    <a:pt x="1064" y="1356"/>
                    <a:pt x="1039" y="1352"/>
                    <a:pt x="1016" y="1352"/>
                  </a:cubicBezTo>
                  <a:cubicBezTo>
                    <a:pt x="991" y="1352"/>
                    <a:pt x="969" y="1356"/>
                    <a:pt x="944" y="1365"/>
                  </a:cubicBezTo>
                  <a:lnTo>
                    <a:pt x="714" y="1459"/>
                  </a:lnTo>
                  <a:lnTo>
                    <a:pt x="730" y="1210"/>
                  </a:lnTo>
                  <a:cubicBezTo>
                    <a:pt x="734" y="1161"/>
                    <a:pt x="718" y="1116"/>
                    <a:pt x="687" y="1079"/>
                  </a:cubicBezTo>
                  <a:lnTo>
                    <a:pt x="526" y="889"/>
                  </a:lnTo>
                  <a:lnTo>
                    <a:pt x="767" y="829"/>
                  </a:lnTo>
                  <a:cubicBezTo>
                    <a:pt x="814" y="817"/>
                    <a:pt x="854" y="788"/>
                    <a:pt x="880" y="747"/>
                  </a:cubicBezTo>
                  <a:lnTo>
                    <a:pt x="1010" y="535"/>
                  </a:lnTo>
                  <a:close/>
                  <a:moveTo>
                    <a:pt x="1018" y="0"/>
                  </a:moveTo>
                  <a:cubicBezTo>
                    <a:pt x="952" y="0"/>
                    <a:pt x="893" y="35"/>
                    <a:pt x="860" y="88"/>
                  </a:cubicBezTo>
                  <a:lnTo>
                    <a:pt x="609" y="486"/>
                  </a:lnTo>
                  <a:lnTo>
                    <a:pt x="152" y="601"/>
                  </a:lnTo>
                  <a:cubicBezTo>
                    <a:pt x="88" y="615"/>
                    <a:pt x="40" y="663"/>
                    <a:pt x="20" y="725"/>
                  </a:cubicBezTo>
                  <a:cubicBezTo>
                    <a:pt x="1" y="786"/>
                    <a:pt x="14" y="854"/>
                    <a:pt x="55" y="902"/>
                  </a:cubicBezTo>
                  <a:lnTo>
                    <a:pt x="357" y="1262"/>
                  </a:lnTo>
                  <a:lnTo>
                    <a:pt x="325" y="1731"/>
                  </a:lnTo>
                  <a:cubicBezTo>
                    <a:pt x="320" y="1795"/>
                    <a:pt x="349" y="1857"/>
                    <a:pt x="399" y="1894"/>
                  </a:cubicBezTo>
                  <a:cubicBezTo>
                    <a:pt x="432" y="1917"/>
                    <a:pt x="471" y="1930"/>
                    <a:pt x="510" y="1930"/>
                  </a:cubicBezTo>
                  <a:cubicBezTo>
                    <a:pt x="534" y="1930"/>
                    <a:pt x="557" y="1925"/>
                    <a:pt x="580" y="1916"/>
                  </a:cubicBezTo>
                  <a:lnTo>
                    <a:pt x="1018" y="1741"/>
                  </a:lnTo>
                  <a:lnTo>
                    <a:pt x="1455" y="1916"/>
                  </a:lnTo>
                  <a:cubicBezTo>
                    <a:pt x="1477" y="1925"/>
                    <a:pt x="1502" y="1931"/>
                    <a:pt x="1525" y="1931"/>
                  </a:cubicBezTo>
                  <a:cubicBezTo>
                    <a:pt x="1564" y="1931"/>
                    <a:pt x="1603" y="1918"/>
                    <a:pt x="1634" y="1894"/>
                  </a:cubicBezTo>
                  <a:cubicBezTo>
                    <a:pt x="1687" y="1857"/>
                    <a:pt x="1716" y="1795"/>
                    <a:pt x="1710" y="1731"/>
                  </a:cubicBezTo>
                  <a:lnTo>
                    <a:pt x="1679" y="1262"/>
                  </a:lnTo>
                  <a:lnTo>
                    <a:pt x="1980" y="902"/>
                  </a:lnTo>
                  <a:cubicBezTo>
                    <a:pt x="2021" y="854"/>
                    <a:pt x="2033" y="786"/>
                    <a:pt x="2013" y="725"/>
                  </a:cubicBezTo>
                  <a:cubicBezTo>
                    <a:pt x="1994" y="661"/>
                    <a:pt x="1943" y="615"/>
                    <a:pt x="1883" y="601"/>
                  </a:cubicBezTo>
                  <a:lnTo>
                    <a:pt x="1426" y="486"/>
                  </a:lnTo>
                  <a:lnTo>
                    <a:pt x="1175" y="88"/>
                  </a:lnTo>
                  <a:cubicBezTo>
                    <a:pt x="1142" y="35"/>
                    <a:pt x="1084" y="0"/>
                    <a:pt x="101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2" name="Google Shape;702;p44"/>
            <p:cNvSpPr/>
            <p:nvPr/>
          </p:nvSpPr>
          <p:spPr>
            <a:xfrm>
              <a:off x="7703973" y="4026871"/>
              <a:ext cx="73539" cy="69851"/>
            </a:xfrm>
            <a:custGeom>
              <a:rect b="b" l="l" r="r" t="t"/>
              <a:pathLst>
                <a:path extrusionOk="0" h="1932" w="2034">
                  <a:moveTo>
                    <a:pt x="1006" y="539"/>
                  </a:moveTo>
                  <a:lnTo>
                    <a:pt x="1146" y="749"/>
                  </a:lnTo>
                  <a:cubicBezTo>
                    <a:pt x="1172" y="792"/>
                    <a:pt x="1212" y="821"/>
                    <a:pt x="1259" y="833"/>
                  </a:cubicBezTo>
                  <a:lnTo>
                    <a:pt x="1500" y="893"/>
                  </a:lnTo>
                  <a:lnTo>
                    <a:pt x="1339" y="1083"/>
                  </a:lnTo>
                  <a:cubicBezTo>
                    <a:pt x="1308" y="1118"/>
                    <a:pt x="1292" y="1167"/>
                    <a:pt x="1296" y="1214"/>
                  </a:cubicBezTo>
                  <a:lnTo>
                    <a:pt x="1314" y="1463"/>
                  </a:lnTo>
                  <a:lnTo>
                    <a:pt x="1082" y="1369"/>
                  </a:lnTo>
                  <a:cubicBezTo>
                    <a:pt x="1061" y="1360"/>
                    <a:pt x="1036" y="1356"/>
                    <a:pt x="1012" y="1356"/>
                  </a:cubicBezTo>
                  <a:cubicBezTo>
                    <a:pt x="987" y="1356"/>
                    <a:pt x="966" y="1360"/>
                    <a:pt x="940" y="1369"/>
                  </a:cubicBezTo>
                  <a:lnTo>
                    <a:pt x="711" y="1463"/>
                  </a:lnTo>
                  <a:lnTo>
                    <a:pt x="726" y="1214"/>
                  </a:lnTo>
                  <a:cubicBezTo>
                    <a:pt x="730" y="1165"/>
                    <a:pt x="715" y="1118"/>
                    <a:pt x="684" y="1083"/>
                  </a:cubicBezTo>
                  <a:lnTo>
                    <a:pt x="522" y="893"/>
                  </a:lnTo>
                  <a:lnTo>
                    <a:pt x="763" y="833"/>
                  </a:lnTo>
                  <a:cubicBezTo>
                    <a:pt x="810" y="821"/>
                    <a:pt x="851" y="792"/>
                    <a:pt x="876" y="749"/>
                  </a:cubicBezTo>
                  <a:lnTo>
                    <a:pt x="1006" y="539"/>
                  </a:lnTo>
                  <a:close/>
                  <a:moveTo>
                    <a:pt x="1016" y="0"/>
                  </a:moveTo>
                  <a:cubicBezTo>
                    <a:pt x="952" y="2"/>
                    <a:pt x="892" y="35"/>
                    <a:pt x="859" y="90"/>
                  </a:cubicBezTo>
                  <a:lnTo>
                    <a:pt x="608" y="486"/>
                  </a:lnTo>
                  <a:lnTo>
                    <a:pt x="151" y="601"/>
                  </a:lnTo>
                  <a:cubicBezTo>
                    <a:pt x="88" y="617"/>
                    <a:pt x="40" y="665"/>
                    <a:pt x="20" y="726"/>
                  </a:cubicBezTo>
                  <a:cubicBezTo>
                    <a:pt x="1" y="786"/>
                    <a:pt x="13" y="854"/>
                    <a:pt x="53" y="903"/>
                  </a:cubicBezTo>
                  <a:lnTo>
                    <a:pt x="355" y="1262"/>
                  </a:lnTo>
                  <a:lnTo>
                    <a:pt x="324" y="1733"/>
                  </a:lnTo>
                  <a:cubicBezTo>
                    <a:pt x="318" y="1795"/>
                    <a:pt x="347" y="1859"/>
                    <a:pt x="400" y="1894"/>
                  </a:cubicBezTo>
                  <a:cubicBezTo>
                    <a:pt x="431" y="1917"/>
                    <a:pt x="469" y="1930"/>
                    <a:pt x="508" y="1930"/>
                  </a:cubicBezTo>
                  <a:cubicBezTo>
                    <a:pt x="532" y="1930"/>
                    <a:pt x="556" y="1925"/>
                    <a:pt x="578" y="1916"/>
                  </a:cubicBezTo>
                  <a:lnTo>
                    <a:pt x="1016" y="1743"/>
                  </a:lnTo>
                  <a:lnTo>
                    <a:pt x="1454" y="1916"/>
                  </a:lnTo>
                  <a:cubicBezTo>
                    <a:pt x="1475" y="1926"/>
                    <a:pt x="1500" y="1931"/>
                    <a:pt x="1524" y="1931"/>
                  </a:cubicBezTo>
                  <a:cubicBezTo>
                    <a:pt x="1563" y="1931"/>
                    <a:pt x="1601" y="1920"/>
                    <a:pt x="1635" y="1894"/>
                  </a:cubicBezTo>
                  <a:cubicBezTo>
                    <a:pt x="1685" y="1859"/>
                    <a:pt x="1714" y="1795"/>
                    <a:pt x="1708" y="1733"/>
                  </a:cubicBezTo>
                  <a:lnTo>
                    <a:pt x="1677" y="1262"/>
                  </a:lnTo>
                  <a:lnTo>
                    <a:pt x="1979" y="903"/>
                  </a:lnTo>
                  <a:cubicBezTo>
                    <a:pt x="2020" y="854"/>
                    <a:pt x="2033" y="786"/>
                    <a:pt x="2014" y="726"/>
                  </a:cubicBezTo>
                  <a:cubicBezTo>
                    <a:pt x="1994" y="665"/>
                    <a:pt x="1942" y="619"/>
                    <a:pt x="1881" y="601"/>
                  </a:cubicBezTo>
                  <a:lnTo>
                    <a:pt x="1424" y="486"/>
                  </a:lnTo>
                  <a:lnTo>
                    <a:pt x="1174" y="90"/>
                  </a:lnTo>
                  <a:cubicBezTo>
                    <a:pt x="1141" y="35"/>
                    <a:pt x="1082" y="0"/>
                    <a:pt x="101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3" name="Google Shape;703;p44"/>
            <p:cNvSpPr/>
            <p:nvPr/>
          </p:nvSpPr>
          <p:spPr>
            <a:xfrm>
              <a:off x="7625878" y="3918297"/>
              <a:ext cx="449949" cy="380025"/>
            </a:xfrm>
            <a:custGeom>
              <a:rect b="b" l="l" r="r" t="t"/>
              <a:pathLst>
                <a:path extrusionOk="0" h="10511" w="12445">
                  <a:moveTo>
                    <a:pt x="9321" y="372"/>
                  </a:moveTo>
                  <a:cubicBezTo>
                    <a:pt x="9441" y="372"/>
                    <a:pt x="9561" y="379"/>
                    <a:pt x="9679" y="393"/>
                  </a:cubicBezTo>
                  <a:cubicBezTo>
                    <a:pt x="10296" y="467"/>
                    <a:pt x="10918" y="730"/>
                    <a:pt x="11373" y="1189"/>
                  </a:cubicBezTo>
                  <a:lnTo>
                    <a:pt x="7280" y="1189"/>
                  </a:lnTo>
                  <a:cubicBezTo>
                    <a:pt x="7854" y="626"/>
                    <a:pt x="8600" y="372"/>
                    <a:pt x="9321" y="372"/>
                  </a:cubicBezTo>
                  <a:close/>
                  <a:moveTo>
                    <a:pt x="11673" y="1560"/>
                  </a:moveTo>
                  <a:cubicBezTo>
                    <a:pt x="11846" y="1825"/>
                    <a:pt x="11970" y="2132"/>
                    <a:pt x="12033" y="2486"/>
                  </a:cubicBezTo>
                  <a:lnTo>
                    <a:pt x="6494" y="2486"/>
                  </a:lnTo>
                  <a:cubicBezTo>
                    <a:pt x="6611" y="2130"/>
                    <a:pt x="6770" y="1823"/>
                    <a:pt x="6959" y="1560"/>
                  </a:cubicBezTo>
                  <a:close/>
                  <a:moveTo>
                    <a:pt x="12068" y="2859"/>
                  </a:moveTo>
                  <a:cubicBezTo>
                    <a:pt x="12071" y="2898"/>
                    <a:pt x="12071" y="2937"/>
                    <a:pt x="12071" y="2976"/>
                  </a:cubicBezTo>
                  <a:cubicBezTo>
                    <a:pt x="12071" y="3231"/>
                    <a:pt x="12033" y="3501"/>
                    <a:pt x="11955" y="3783"/>
                  </a:cubicBezTo>
                  <a:lnTo>
                    <a:pt x="6406" y="3783"/>
                  </a:lnTo>
                  <a:lnTo>
                    <a:pt x="6406" y="2859"/>
                  </a:lnTo>
                  <a:close/>
                  <a:moveTo>
                    <a:pt x="11832" y="4156"/>
                  </a:moveTo>
                  <a:cubicBezTo>
                    <a:pt x="11721" y="4454"/>
                    <a:pt x="11568" y="4761"/>
                    <a:pt x="11375" y="5082"/>
                  </a:cubicBezTo>
                  <a:lnTo>
                    <a:pt x="6404" y="5082"/>
                  </a:lnTo>
                  <a:lnTo>
                    <a:pt x="6404" y="4156"/>
                  </a:lnTo>
                  <a:close/>
                  <a:moveTo>
                    <a:pt x="11140" y="5454"/>
                  </a:moveTo>
                  <a:cubicBezTo>
                    <a:pt x="10922" y="5780"/>
                    <a:pt x="10663" y="6113"/>
                    <a:pt x="10372" y="6455"/>
                  </a:cubicBezTo>
                  <a:lnTo>
                    <a:pt x="2069" y="6455"/>
                  </a:lnTo>
                  <a:cubicBezTo>
                    <a:pt x="1776" y="6113"/>
                    <a:pt x="1521" y="5780"/>
                    <a:pt x="1301" y="5454"/>
                  </a:cubicBezTo>
                  <a:close/>
                  <a:moveTo>
                    <a:pt x="10041" y="6827"/>
                  </a:moveTo>
                  <a:cubicBezTo>
                    <a:pt x="9761" y="7132"/>
                    <a:pt x="9454" y="7443"/>
                    <a:pt x="9115" y="7760"/>
                  </a:cubicBezTo>
                  <a:cubicBezTo>
                    <a:pt x="9106" y="7768"/>
                    <a:pt x="9094" y="7780"/>
                    <a:pt x="9084" y="7787"/>
                  </a:cubicBezTo>
                  <a:lnTo>
                    <a:pt x="3359" y="7787"/>
                  </a:lnTo>
                  <a:cubicBezTo>
                    <a:pt x="3349" y="7780"/>
                    <a:pt x="3337" y="7768"/>
                    <a:pt x="3328" y="7760"/>
                  </a:cubicBezTo>
                  <a:cubicBezTo>
                    <a:pt x="2991" y="7443"/>
                    <a:pt x="2682" y="7132"/>
                    <a:pt x="2400" y="6827"/>
                  </a:cubicBezTo>
                  <a:close/>
                  <a:moveTo>
                    <a:pt x="8676" y="8163"/>
                  </a:moveTo>
                  <a:cubicBezTo>
                    <a:pt x="8266" y="8528"/>
                    <a:pt x="7865" y="8857"/>
                    <a:pt x="7509" y="9141"/>
                  </a:cubicBezTo>
                  <a:lnTo>
                    <a:pt x="4932" y="9141"/>
                  </a:lnTo>
                  <a:cubicBezTo>
                    <a:pt x="4574" y="8857"/>
                    <a:pt x="4174" y="8528"/>
                    <a:pt x="3765" y="8163"/>
                  </a:cubicBezTo>
                  <a:close/>
                  <a:moveTo>
                    <a:pt x="7027" y="9514"/>
                  </a:moveTo>
                  <a:cubicBezTo>
                    <a:pt x="6655" y="9794"/>
                    <a:pt x="6366" y="9997"/>
                    <a:pt x="6222" y="10098"/>
                  </a:cubicBezTo>
                  <a:cubicBezTo>
                    <a:pt x="6076" y="9999"/>
                    <a:pt x="5790" y="9796"/>
                    <a:pt x="5415" y="9514"/>
                  </a:cubicBezTo>
                  <a:close/>
                  <a:moveTo>
                    <a:pt x="9322" y="1"/>
                  </a:moveTo>
                  <a:cubicBezTo>
                    <a:pt x="8669" y="1"/>
                    <a:pt x="8032" y="185"/>
                    <a:pt x="7499" y="537"/>
                  </a:cubicBezTo>
                  <a:cubicBezTo>
                    <a:pt x="7204" y="732"/>
                    <a:pt x="6945" y="973"/>
                    <a:pt x="6727" y="1255"/>
                  </a:cubicBezTo>
                  <a:cubicBezTo>
                    <a:pt x="6721" y="1261"/>
                    <a:pt x="6716" y="1269"/>
                    <a:pt x="6712" y="1276"/>
                  </a:cubicBezTo>
                  <a:cubicBezTo>
                    <a:pt x="6513" y="1533"/>
                    <a:pt x="6352" y="1825"/>
                    <a:pt x="6225" y="2148"/>
                  </a:cubicBezTo>
                  <a:cubicBezTo>
                    <a:pt x="5811" y="1101"/>
                    <a:pt x="5006" y="370"/>
                    <a:pt x="3960" y="104"/>
                  </a:cubicBezTo>
                  <a:cubicBezTo>
                    <a:pt x="3687" y="35"/>
                    <a:pt x="3408" y="1"/>
                    <a:pt x="3128" y="1"/>
                  </a:cubicBezTo>
                  <a:cubicBezTo>
                    <a:pt x="2812" y="1"/>
                    <a:pt x="2497" y="44"/>
                    <a:pt x="2192" y="131"/>
                  </a:cubicBezTo>
                  <a:cubicBezTo>
                    <a:pt x="1603" y="296"/>
                    <a:pt x="1093" y="613"/>
                    <a:pt x="712" y="1043"/>
                  </a:cubicBezTo>
                  <a:cubicBezTo>
                    <a:pt x="590" y="1181"/>
                    <a:pt x="195" y="1659"/>
                    <a:pt x="167" y="1951"/>
                  </a:cubicBezTo>
                  <a:cubicBezTo>
                    <a:pt x="158" y="2054"/>
                    <a:pt x="232" y="2144"/>
                    <a:pt x="335" y="2155"/>
                  </a:cubicBezTo>
                  <a:cubicBezTo>
                    <a:pt x="341" y="2156"/>
                    <a:pt x="346" y="2156"/>
                    <a:pt x="352" y="2156"/>
                  </a:cubicBezTo>
                  <a:cubicBezTo>
                    <a:pt x="446" y="2156"/>
                    <a:pt x="528" y="2083"/>
                    <a:pt x="539" y="1988"/>
                  </a:cubicBezTo>
                  <a:cubicBezTo>
                    <a:pt x="551" y="1869"/>
                    <a:pt x="784" y="1531"/>
                    <a:pt x="994" y="1288"/>
                  </a:cubicBezTo>
                  <a:cubicBezTo>
                    <a:pt x="1511" y="705"/>
                    <a:pt x="2316" y="375"/>
                    <a:pt x="3139" y="375"/>
                  </a:cubicBezTo>
                  <a:cubicBezTo>
                    <a:pt x="3384" y="375"/>
                    <a:pt x="3631" y="405"/>
                    <a:pt x="3872" y="465"/>
                  </a:cubicBezTo>
                  <a:cubicBezTo>
                    <a:pt x="4959" y="741"/>
                    <a:pt x="5751" y="1589"/>
                    <a:pt x="6043" y="2795"/>
                  </a:cubicBezTo>
                  <a:lnTo>
                    <a:pt x="6043" y="5084"/>
                  </a:lnTo>
                  <a:lnTo>
                    <a:pt x="1070" y="5084"/>
                  </a:lnTo>
                  <a:cubicBezTo>
                    <a:pt x="611" y="4316"/>
                    <a:pt x="376" y="3610"/>
                    <a:pt x="376" y="2980"/>
                  </a:cubicBezTo>
                  <a:cubicBezTo>
                    <a:pt x="376" y="2877"/>
                    <a:pt x="292" y="2793"/>
                    <a:pt x="189" y="2793"/>
                  </a:cubicBezTo>
                  <a:cubicBezTo>
                    <a:pt x="86" y="2793"/>
                    <a:pt x="0" y="2875"/>
                    <a:pt x="0" y="2980"/>
                  </a:cubicBezTo>
                  <a:cubicBezTo>
                    <a:pt x="0" y="3777"/>
                    <a:pt x="329" y="4672"/>
                    <a:pt x="977" y="5636"/>
                  </a:cubicBezTo>
                  <a:cubicBezTo>
                    <a:pt x="1220" y="6002"/>
                    <a:pt x="1507" y="6375"/>
                    <a:pt x="1842" y="6761"/>
                  </a:cubicBezTo>
                  <a:cubicBezTo>
                    <a:pt x="1844" y="6762"/>
                    <a:pt x="1846" y="6766"/>
                    <a:pt x="1852" y="6770"/>
                  </a:cubicBezTo>
                  <a:cubicBezTo>
                    <a:pt x="2211" y="7183"/>
                    <a:pt x="2620" y="7607"/>
                    <a:pt x="3079" y="8038"/>
                  </a:cubicBezTo>
                  <a:cubicBezTo>
                    <a:pt x="3662" y="8589"/>
                    <a:pt x="4248" y="9075"/>
                    <a:pt x="4746" y="9468"/>
                  </a:cubicBezTo>
                  <a:cubicBezTo>
                    <a:pt x="4753" y="9473"/>
                    <a:pt x="4761" y="9479"/>
                    <a:pt x="4769" y="9485"/>
                  </a:cubicBezTo>
                  <a:cubicBezTo>
                    <a:pt x="5547" y="10098"/>
                    <a:pt x="6113" y="10475"/>
                    <a:pt x="6122" y="10479"/>
                  </a:cubicBezTo>
                  <a:cubicBezTo>
                    <a:pt x="6154" y="10500"/>
                    <a:pt x="6190" y="10510"/>
                    <a:pt x="6224" y="10510"/>
                  </a:cubicBezTo>
                  <a:cubicBezTo>
                    <a:pt x="6260" y="10510"/>
                    <a:pt x="6297" y="10500"/>
                    <a:pt x="6327" y="10479"/>
                  </a:cubicBezTo>
                  <a:cubicBezTo>
                    <a:pt x="6336" y="10471"/>
                    <a:pt x="6900" y="10096"/>
                    <a:pt x="7680" y="9485"/>
                  </a:cubicBezTo>
                  <a:cubicBezTo>
                    <a:pt x="7688" y="9479"/>
                    <a:pt x="7696" y="9475"/>
                    <a:pt x="7704" y="9468"/>
                  </a:cubicBezTo>
                  <a:cubicBezTo>
                    <a:pt x="8203" y="9075"/>
                    <a:pt x="8789" y="8585"/>
                    <a:pt x="9370" y="8038"/>
                  </a:cubicBezTo>
                  <a:cubicBezTo>
                    <a:pt x="9829" y="7608"/>
                    <a:pt x="10238" y="7183"/>
                    <a:pt x="10597" y="6770"/>
                  </a:cubicBezTo>
                  <a:cubicBezTo>
                    <a:pt x="10601" y="6766"/>
                    <a:pt x="10603" y="6764"/>
                    <a:pt x="10605" y="6761"/>
                  </a:cubicBezTo>
                  <a:cubicBezTo>
                    <a:pt x="10936" y="6374"/>
                    <a:pt x="11225" y="6000"/>
                    <a:pt x="11471" y="5635"/>
                  </a:cubicBezTo>
                  <a:cubicBezTo>
                    <a:pt x="11840" y="5082"/>
                    <a:pt x="12105" y="4553"/>
                    <a:pt x="12266" y="4051"/>
                  </a:cubicBezTo>
                  <a:cubicBezTo>
                    <a:pt x="12274" y="4036"/>
                    <a:pt x="12280" y="4018"/>
                    <a:pt x="12283" y="3999"/>
                  </a:cubicBezTo>
                  <a:cubicBezTo>
                    <a:pt x="12392" y="3643"/>
                    <a:pt x="12445" y="3301"/>
                    <a:pt x="12445" y="2978"/>
                  </a:cubicBezTo>
                  <a:cubicBezTo>
                    <a:pt x="12445" y="2169"/>
                    <a:pt x="12159" y="1455"/>
                    <a:pt x="11616" y="915"/>
                  </a:cubicBezTo>
                  <a:cubicBezTo>
                    <a:pt x="11128" y="424"/>
                    <a:pt x="10455" y="109"/>
                    <a:pt x="9722" y="24"/>
                  </a:cubicBezTo>
                  <a:cubicBezTo>
                    <a:pt x="9588" y="8"/>
                    <a:pt x="9455" y="1"/>
                    <a:pt x="932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04" name="Google Shape;704;p44"/>
          <p:cNvSpPr txBox="1"/>
          <p:nvPr/>
        </p:nvSpPr>
        <p:spPr>
          <a:xfrm>
            <a:off x="856737" y="960840"/>
            <a:ext cx="4186599" cy="1270555"/>
          </a:xfrm>
          <a:prstGeom prst="rect">
            <a:avLst/>
          </a:prstGeom>
          <a:noFill/>
          <a:ln>
            <a:noFill/>
          </a:ln>
        </p:spPr>
        <p:txBody>
          <a:bodyPr anchorCtr="0" anchor="t" bIns="91425" lIns="91425" spcFirstLastPara="1" rIns="91425" wrap="square" tIns="91425">
            <a:noAutofit/>
          </a:bodyPr>
          <a:lstStyle/>
          <a:p>
            <a:pPr indent="-285750" lvl="0" marL="285750" marR="0" rtl="0" algn="l">
              <a:lnSpc>
                <a:spcPct val="100000"/>
              </a:lnSpc>
              <a:spcBef>
                <a:spcPts val="0"/>
              </a:spcBef>
              <a:spcAft>
                <a:spcPts val="0"/>
              </a:spcAft>
              <a:buClr>
                <a:srgbClr val="000000"/>
              </a:buClr>
              <a:buSzPts val="1800"/>
              <a:buFont typeface="Arial"/>
              <a:buChar char="-"/>
            </a:pPr>
            <a:r>
              <a:rPr b="0" i="0" lang="en-US" sz="1800" u="none" cap="none" strike="noStrike">
                <a:solidFill>
                  <a:schemeClr val="dk1"/>
                </a:solidFill>
                <a:latin typeface="Times New Roman"/>
                <a:ea typeface="Times New Roman"/>
                <a:cs typeface="Times New Roman"/>
                <a:sym typeface="Times New Roman"/>
              </a:rPr>
              <a:t>Đầu ra ảnh sau phân đoạn chứa các điểm ảnh của vùng ảnh cộng với mã liên kết với các vùng lân cận</a:t>
            </a:r>
            <a:endParaRPr b="0" i="0" sz="1800" u="none" cap="none" strike="noStrike">
              <a:solidFill>
                <a:schemeClr val="dk1"/>
              </a:solidFill>
              <a:latin typeface="Times New Roman"/>
              <a:ea typeface="Times New Roman"/>
              <a:cs typeface="Times New Roman"/>
              <a:sym typeface="Times New Roman"/>
            </a:endParaRPr>
          </a:p>
          <a:p>
            <a:pPr indent="-196850" lvl="0" marL="28575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ntic Slab"/>
              <a:ea typeface="Antic Slab"/>
              <a:cs typeface="Antic Slab"/>
              <a:sym typeface="Antic Slab"/>
            </a:endParaRPr>
          </a:p>
        </p:txBody>
      </p:sp>
      <p:pic>
        <p:nvPicPr>
          <p:cNvPr id="705" name="Google Shape;705;p44"/>
          <p:cNvPicPr preferRelativeResize="0"/>
          <p:nvPr/>
        </p:nvPicPr>
        <p:blipFill rotWithShape="1">
          <a:blip r:embed="rId3">
            <a:alphaModFix/>
          </a:blip>
          <a:srcRect b="17852" l="2453" r="76450" t="74513"/>
          <a:stretch/>
        </p:blipFill>
        <p:spPr>
          <a:xfrm>
            <a:off x="874239" y="824988"/>
            <a:ext cx="1781499" cy="233824"/>
          </a:xfrm>
          <a:prstGeom prst="rect">
            <a:avLst/>
          </a:prstGeom>
          <a:noFill/>
          <a:ln>
            <a:noFill/>
          </a:ln>
        </p:spPr>
      </p:pic>
      <p:sp>
        <p:nvSpPr>
          <p:cNvPr id="706" name="Google Shape;706;p44"/>
          <p:cNvSpPr txBox="1"/>
          <p:nvPr/>
        </p:nvSpPr>
        <p:spPr>
          <a:xfrm>
            <a:off x="5102948" y="1229144"/>
            <a:ext cx="1634700" cy="527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0000"/>
              </a:solidFill>
              <a:latin typeface="Times New Roman"/>
              <a:ea typeface="Times New Roman"/>
              <a:cs typeface="Times New Roman"/>
              <a:sym typeface="Times New Roman"/>
            </a:endParaRPr>
          </a:p>
        </p:txBody>
      </p:sp>
      <p:sp>
        <p:nvSpPr>
          <p:cNvPr id="707" name="Google Shape;707;p44"/>
          <p:cNvSpPr txBox="1"/>
          <p:nvPr/>
        </p:nvSpPr>
        <p:spPr>
          <a:xfrm>
            <a:off x="4665177" y="1874294"/>
            <a:ext cx="4144942" cy="3335136"/>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imes New Roman"/>
              <a:ea typeface="Times New Roman"/>
              <a:cs typeface="Times New Roman"/>
              <a:sym typeface="Times New Roman"/>
            </a:endParaRPr>
          </a:p>
          <a:p>
            <a:pPr indent="0" lvl="0" marL="0" marR="0" rtl="0" algn="ctr">
              <a:lnSpc>
                <a:spcPct val="100000"/>
              </a:lnSpc>
              <a:spcBef>
                <a:spcPts val="1600"/>
              </a:spcBef>
              <a:spcAft>
                <a:spcPts val="0"/>
              </a:spcAft>
              <a:buClr>
                <a:srgbClr val="000000"/>
              </a:buClr>
              <a:buSzPts val="1800"/>
              <a:buFont typeface="Arial"/>
              <a:buNone/>
            </a:pPr>
            <a:r>
              <a:t/>
            </a:r>
            <a:endParaRPr b="0" i="0" sz="1800" u="none" cap="none" strike="noStrike">
              <a:solidFill>
                <a:schemeClr val="dk1"/>
              </a:solidFill>
              <a:latin typeface="Times New Roman"/>
              <a:ea typeface="Times New Roman"/>
              <a:cs typeface="Times New Roman"/>
              <a:sym typeface="Times New Roman"/>
            </a:endParaRPr>
          </a:p>
          <a:p>
            <a:pPr indent="0" lvl="0" marL="0" marR="0" rtl="0" algn="ctr">
              <a:lnSpc>
                <a:spcPct val="100000"/>
              </a:lnSpc>
              <a:spcBef>
                <a:spcPts val="1600"/>
              </a:spcBef>
              <a:spcAft>
                <a:spcPts val="1600"/>
              </a:spcAft>
              <a:buClr>
                <a:srgbClr val="000000"/>
              </a:buClr>
              <a:buSzPts val="1400"/>
              <a:buFont typeface="Arial"/>
              <a:buNone/>
            </a:pPr>
            <a:r>
              <a:t/>
            </a:r>
            <a:endParaRPr b="1" i="0" sz="1400" u="none" cap="none" strike="noStrike">
              <a:solidFill>
                <a:schemeClr val="dk1"/>
              </a:solidFill>
              <a:latin typeface="Antic Slab"/>
              <a:ea typeface="Antic Slab"/>
              <a:cs typeface="Antic Slab"/>
              <a:sym typeface="Antic Slab"/>
            </a:endParaRPr>
          </a:p>
        </p:txBody>
      </p:sp>
      <p:pic>
        <p:nvPicPr>
          <p:cNvPr id="708" name="Google Shape;708;p44"/>
          <p:cNvPicPr preferRelativeResize="0"/>
          <p:nvPr/>
        </p:nvPicPr>
        <p:blipFill rotWithShape="1">
          <a:blip r:embed="rId3">
            <a:alphaModFix/>
          </a:blip>
          <a:srcRect b="16174" l="24733" r="54171" t="75332"/>
          <a:stretch/>
        </p:blipFill>
        <p:spPr>
          <a:xfrm>
            <a:off x="5268570" y="1685245"/>
            <a:ext cx="1781499" cy="222126"/>
          </a:xfrm>
          <a:prstGeom prst="rect">
            <a:avLst/>
          </a:prstGeom>
          <a:noFill/>
          <a:ln>
            <a:noFill/>
          </a:ln>
        </p:spPr>
      </p:pic>
      <p:pic>
        <p:nvPicPr>
          <p:cNvPr id="709" name="Google Shape;709;p44"/>
          <p:cNvPicPr preferRelativeResize="0"/>
          <p:nvPr/>
        </p:nvPicPr>
        <p:blipFill rotWithShape="1">
          <a:blip r:embed="rId3">
            <a:alphaModFix/>
          </a:blip>
          <a:srcRect b="63689" l="19932" r="58195" t="20014"/>
          <a:stretch/>
        </p:blipFill>
        <p:spPr>
          <a:xfrm flipH="1" rot="5400000">
            <a:off x="7804659" y="2699124"/>
            <a:ext cx="1087350" cy="1076599"/>
          </a:xfrm>
          <a:prstGeom prst="rect">
            <a:avLst/>
          </a:prstGeom>
          <a:noFill/>
          <a:ln>
            <a:noFill/>
          </a:ln>
        </p:spPr>
      </p:pic>
      <p:pic>
        <p:nvPicPr>
          <p:cNvPr id="710" name="Google Shape;710;p44"/>
          <p:cNvPicPr preferRelativeResize="0"/>
          <p:nvPr/>
        </p:nvPicPr>
        <p:blipFill rotWithShape="1">
          <a:blip r:embed="rId4">
            <a:alphaModFix/>
          </a:blip>
          <a:srcRect b="0" l="0" r="0" t="0"/>
          <a:stretch/>
        </p:blipFill>
        <p:spPr>
          <a:xfrm>
            <a:off x="4898077" y="1907371"/>
            <a:ext cx="2439159" cy="2064128"/>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4" name="Shape 714"/>
        <p:cNvGrpSpPr/>
        <p:nvPr/>
      </p:nvGrpSpPr>
      <p:grpSpPr>
        <a:xfrm>
          <a:off x="0" y="0"/>
          <a:ext cx="0" cy="0"/>
          <a:chOff x="0" y="0"/>
          <a:chExt cx="0" cy="0"/>
        </a:xfrm>
      </p:grpSpPr>
      <p:pic>
        <p:nvPicPr>
          <p:cNvPr id="715" name="Google Shape;715;p45"/>
          <p:cNvPicPr preferRelativeResize="0"/>
          <p:nvPr/>
        </p:nvPicPr>
        <p:blipFill rotWithShape="1">
          <a:blip r:embed="rId3">
            <a:alphaModFix/>
          </a:blip>
          <a:srcRect b="63146" l="20620" r="57820" t="20679"/>
          <a:stretch/>
        </p:blipFill>
        <p:spPr>
          <a:xfrm>
            <a:off x="200775" y="299200"/>
            <a:ext cx="2404526" cy="999801"/>
          </a:xfrm>
          <a:prstGeom prst="rect">
            <a:avLst/>
          </a:prstGeom>
          <a:noFill/>
          <a:ln>
            <a:noFill/>
          </a:ln>
        </p:spPr>
      </p:pic>
      <p:sp>
        <p:nvSpPr>
          <p:cNvPr id="716" name="Google Shape;716;p45"/>
          <p:cNvSpPr txBox="1"/>
          <p:nvPr/>
        </p:nvSpPr>
        <p:spPr>
          <a:xfrm>
            <a:off x="548522" y="331980"/>
            <a:ext cx="7704000" cy="60992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2800"/>
              <a:buFont typeface="Quattrocento Sans"/>
              <a:buNone/>
            </a:pPr>
            <a:r>
              <a:t/>
            </a:r>
            <a:endParaRPr b="1" i="1" sz="18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2800"/>
              <a:buFont typeface="Quattrocento Sans"/>
              <a:buNone/>
            </a:pPr>
            <a:r>
              <a:rPr b="0" i="0" lang="en-US" sz="1800" u="none" cap="none" strike="noStrike">
                <a:solidFill>
                  <a:srgbClr val="000000"/>
                </a:solidFill>
                <a:latin typeface="Times New Roman"/>
                <a:ea typeface="Times New Roman"/>
                <a:cs typeface="Times New Roman"/>
                <a:sym typeface="Times New Roman"/>
              </a:rPr>
              <a:t>1.2.5. Nhận dạng và nội suy ảnh (Image Recognition and Interpretation)</a:t>
            </a:r>
            <a:endParaRPr b="0" i="0" sz="18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2800"/>
              <a:buFont typeface="Quattrocento Sans"/>
              <a:buNone/>
            </a:pPr>
            <a:r>
              <a:t/>
            </a:r>
            <a:endParaRPr b="0" i="0" sz="2800" u="none" cap="none" strike="noStrike">
              <a:solidFill>
                <a:schemeClr val="dk1"/>
              </a:solidFill>
              <a:latin typeface="Times New Roman"/>
              <a:ea typeface="Times New Roman"/>
              <a:cs typeface="Times New Roman"/>
              <a:sym typeface="Times New Roman"/>
            </a:endParaRPr>
          </a:p>
        </p:txBody>
      </p:sp>
      <p:pic>
        <p:nvPicPr>
          <p:cNvPr id="717" name="Google Shape;717;p45"/>
          <p:cNvPicPr preferRelativeResize="0"/>
          <p:nvPr/>
        </p:nvPicPr>
        <p:blipFill rotWithShape="1">
          <a:blip r:embed="rId3">
            <a:alphaModFix/>
          </a:blip>
          <a:srcRect b="63689" l="19932" r="58195" t="20014"/>
          <a:stretch/>
        </p:blipFill>
        <p:spPr>
          <a:xfrm rot="-5400000">
            <a:off x="6969094" y="1111244"/>
            <a:ext cx="1087350" cy="1076599"/>
          </a:xfrm>
          <a:prstGeom prst="rect">
            <a:avLst/>
          </a:prstGeom>
          <a:noFill/>
          <a:ln>
            <a:noFill/>
          </a:ln>
        </p:spPr>
      </p:pic>
      <p:pic>
        <p:nvPicPr>
          <p:cNvPr id="718" name="Google Shape;718;p45"/>
          <p:cNvPicPr preferRelativeResize="0"/>
          <p:nvPr/>
        </p:nvPicPr>
        <p:blipFill rotWithShape="1">
          <a:blip r:embed="rId3">
            <a:alphaModFix/>
          </a:blip>
          <a:srcRect b="63689" l="19932" r="58195" t="20014"/>
          <a:stretch/>
        </p:blipFill>
        <p:spPr>
          <a:xfrm flipH="1" rot="-5400000">
            <a:off x="93295" y="990914"/>
            <a:ext cx="1087350" cy="1076599"/>
          </a:xfrm>
          <a:prstGeom prst="rect">
            <a:avLst/>
          </a:prstGeom>
          <a:noFill/>
          <a:ln>
            <a:noFill/>
          </a:ln>
        </p:spPr>
      </p:pic>
      <p:grpSp>
        <p:nvGrpSpPr>
          <p:cNvPr id="719" name="Google Shape;719;p45"/>
          <p:cNvGrpSpPr/>
          <p:nvPr/>
        </p:nvGrpSpPr>
        <p:grpSpPr>
          <a:xfrm>
            <a:off x="339528" y="1244388"/>
            <a:ext cx="450057" cy="448828"/>
            <a:chOff x="4711098" y="2464794"/>
            <a:chExt cx="450057" cy="448828"/>
          </a:xfrm>
        </p:grpSpPr>
        <p:sp>
          <p:nvSpPr>
            <p:cNvPr id="720" name="Google Shape;720;p45"/>
            <p:cNvSpPr/>
            <p:nvPr/>
          </p:nvSpPr>
          <p:spPr>
            <a:xfrm>
              <a:off x="4717786" y="2549795"/>
              <a:ext cx="113599" cy="357211"/>
            </a:xfrm>
            <a:custGeom>
              <a:rect b="b" l="l" r="r" t="t"/>
              <a:pathLst>
                <a:path extrusionOk="0" h="9880" w="3142">
                  <a:moveTo>
                    <a:pt x="0" y="1"/>
                  </a:moveTo>
                  <a:lnTo>
                    <a:pt x="0" y="640"/>
                  </a:lnTo>
                  <a:lnTo>
                    <a:pt x="0" y="3328"/>
                  </a:lnTo>
                  <a:lnTo>
                    <a:pt x="0" y="9880"/>
                  </a:lnTo>
                  <a:lnTo>
                    <a:pt x="3141" y="9880"/>
                  </a:lnTo>
                  <a:lnTo>
                    <a:pt x="3141"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1" name="Google Shape;721;p45"/>
            <p:cNvSpPr/>
            <p:nvPr/>
          </p:nvSpPr>
          <p:spPr>
            <a:xfrm>
              <a:off x="4875278" y="2641845"/>
              <a:ext cx="117793" cy="236128"/>
            </a:xfrm>
            <a:custGeom>
              <a:rect b="b" l="l" r="r" t="t"/>
              <a:pathLst>
                <a:path extrusionOk="0" h="6531" w="3258">
                  <a:moveTo>
                    <a:pt x="765" y="0"/>
                  </a:moveTo>
                  <a:cubicBezTo>
                    <a:pt x="343" y="0"/>
                    <a:pt x="1" y="343"/>
                    <a:pt x="1" y="766"/>
                  </a:cubicBezTo>
                  <a:lnTo>
                    <a:pt x="1" y="1700"/>
                  </a:lnTo>
                  <a:lnTo>
                    <a:pt x="2" y="1700"/>
                  </a:lnTo>
                  <a:lnTo>
                    <a:pt x="2" y="3425"/>
                  </a:lnTo>
                  <a:lnTo>
                    <a:pt x="2" y="6531"/>
                  </a:lnTo>
                  <a:lnTo>
                    <a:pt x="3258" y="6531"/>
                  </a:lnTo>
                  <a:lnTo>
                    <a:pt x="3258" y="766"/>
                  </a:lnTo>
                  <a:cubicBezTo>
                    <a:pt x="3258" y="343"/>
                    <a:pt x="2914" y="0"/>
                    <a:pt x="2492" y="0"/>
                  </a:cubicBezTo>
                  <a:lnTo>
                    <a:pt x="1628" y="494"/>
                  </a:lnTo>
                  <a:lnTo>
                    <a:pt x="765"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2" name="Google Shape;722;p45"/>
            <p:cNvSpPr/>
            <p:nvPr/>
          </p:nvSpPr>
          <p:spPr>
            <a:xfrm>
              <a:off x="4875278" y="2641845"/>
              <a:ext cx="117685" cy="236128"/>
            </a:xfrm>
            <a:custGeom>
              <a:rect b="b" l="l" r="r" t="t"/>
              <a:pathLst>
                <a:path extrusionOk="0" h="6531" w="3255">
                  <a:moveTo>
                    <a:pt x="2529" y="0"/>
                  </a:moveTo>
                  <a:lnTo>
                    <a:pt x="2529" y="37"/>
                  </a:lnTo>
                  <a:lnTo>
                    <a:pt x="2529" y="4757"/>
                  </a:lnTo>
                  <a:cubicBezTo>
                    <a:pt x="2529" y="5072"/>
                    <a:pt x="2272" y="5327"/>
                    <a:pt x="1957" y="5327"/>
                  </a:cubicBezTo>
                  <a:lnTo>
                    <a:pt x="1" y="5313"/>
                  </a:lnTo>
                  <a:lnTo>
                    <a:pt x="1" y="6531"/>
                  </a:lnTo>
                  <a:lnTo>
                    <a:pt x="3254" y="6531"/>
                  </a:lnTo>
                  <a:lnTo>
                    <a:pt x="3254" y="766"/>
                  </a:lnTo>
                  <a:cubicBezTo>
                    <a:pt x="3254" y="354"/>
                    <a:pt x="2931" y="20"/>
                    <a:pt x="2529" y="0"/>
                  </a:cubicBezTo>
                  <a:close/>
                </a:path>
              </a:pathLst>
            </a:custGeom>
            <a:solidFill>
              <a:srgbClr val="000000">
                <a:alpha val="1372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3" name="Google Shape;723;p45"/>
            <p:cNvSpPr/>
            <p:nvPr/>
          </p:nvSpPr>
          <p:spPr>
            <a:xfrm>
              <a:off x="4794760" y="2861921"/>
              <a:ext cx="270620" cy="45085"/>
            </a:xfrm>
            <a:custGeom>
              <a:rect b="b" l="l" r="r" t="t"/>
              <a:pathLst>
                <a:path extrusionOk="0" h="1247" w="7485">
                  <a:moveTo>
                    <a:pt x="1" y="0"/>
                  </a:moveTo>
                  <a:lnTo>
                    <a:pt x="1" y="1247"/>
                  </a:lnTo>
                  <a:lnTo>
                    <a:pt x="7484" y="1247"/>
                  </a:lnTo>
                  <a:lnTo>
                    <a:pt x="7484"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4" name="Google Shape;724;p45"/>
            <p:cNvSpPr/>
            <p:nvPr/>
          </p:nvSpPr>
          <p:spPr>
            <a:xfrm>
              <a:off x="4831349" y="2861921"/>
              <a:ext cx="18801" cy="45085"/>
            </a:xfrm>
            <a:custGeom>
              <a:rect b="b" l="l" r="r" t="t"/>
              <a:pathLst>
                <a:path extrusionOk="0" h="1247" w="520">
                  <a:moveTo>
                    <a:pt x="0" y="0"/>
                  </a:moveTo>
                  <a:lnTo>
                    <a:pt x="0" y="1247"/>
                  </a:lnTo>
                  <a:lnTo>
                    <a:pt x="519" y="1247"/>
                  </a:lnTo>
                  <a:lnTo>
                    <a:pt x="519" y="0"/>
                  </a:lnTo>
                  <a:close/>
                </a:path>
              </a:pathLst>
            </a:custGeom>
            <a:solidFill>
              <a:srgbClr val="000000">
                <a:alpha val="1372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5" name="Google Shape;725;p45"/>
            <p:cNvSpPr/>
            <p:nvPr/>
          </p:nvSpPr>
          <p:spPr>
            <a:xfrm>
              <a:off x="5019138" y="2861921"/>
              <a:ext cx="50436" cy="45085"/>
            </a:xfrm>
            <a:custGeom>
              <a:rect b="b" l="l" r="r" t="t"/>
              <a:pathLst>
                <a:path extrusionOk="0" h="1247" w="1395">
                  <a:moveTo>
                    <a:pt x="1" y="0"/>
                  </a:moveTo>
                  <a:lnTo>
                    <a:pt x="1" y="1247"/>
                  </a:lnTo>
                  <a:lnTo>
                    <a:pt x="1395" y="1247"/>
                  </a:lnTo>
                  <a:lnTo>
                    <a:pt x="1395" y="0"/>
                  </a:lnTo>
                  <a:close/>
                </a:path>
              </a:pathLst>
            </a:custGeom>
            <a:solidFill>
              <a:srgbClr val="000000">
                <a:alpha val="1372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6" name="Google Shape;726;p45"/>
            <p:cNvSpPr/>
            <p:nvPr/>
          </p:nvSpPr>
          <p:spPr>
            <a:xfrm>
              <a:off x="5040940" y="2549795"/>
              <a:ext cx="113599" cy="357211"/>
            </a:xfrm>
            <a:custGeom>
              <a:rect b="b" l="l" r="r" t="t"/>
              <a:pathLst>
                <a:path extrusionOk="0" h="9880" w="3142">
                  <a:moveTo>
                    <a:pt x="0" y="1"/>
                  </a:moveTo>
                  <a:lnTo>
                    <a:pt x="0" y="9880"/>
                  </a:lnTo>
                  <a:lnTo>
                    <a:pt x="3141" y="9880"/>
                  </a:lnTo>
                  <a:lnTo>
                    <a:pt x="3141"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7" name="Google Shape;727;p45"/>
            <p:cNvSpPr/>
            <p:nvPr/>
          </p:nvSpPr>
          <p:spPr>
            <a:xfrm>
              <a:off x="5040868" y="2549795"/>
              <a:ext cx="113599" cy="357211"/>
            </a:xfrm>
            <a:custGeom>
              <a:rect b="b" l="l" r="r" t="t"/>
              <a:pathLst>
                <a:path extrusionOk="0" h="9880" w="3142">
                  <a:moveTo>
                    <a:pt x="2286" y="1"/>
                  </a:moveTo>
                  <a:lnTo>
                    <a:pt x="2286" y="9024"/>
                  </a:lnTo>
                  <a:lnTo>
                    <a:pt x="0" y="9024"/>
                  </a:lnTo>
                  <a:lnTo>
                    <a:pt x="0" y="9880"/>
                  </a:lnTo>
                  <a:lnTo>
                    <a:pt x="3141" y="9880"/>
                  </a:lnTo>
                  <a:lnTo>
                    <a:pt x="3141" y="1"/>
                  </a:lnTo>
                  <a:close/>
                </a:path>
              </a:pathLst>
            </a:custGeom>
            <a:solidFill>
              <a:srgbClr val="000000">
                <a:alpha val="1372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8" name="Google Shape;728;p45"/>
            <p:cNvSpPr/>
            <p:nvPr/>
          </p:nvSpPr>
          <p:spPr>
            <a:xfrm>
              <a:off x="4894476" y="2553410"/>
              <a:ext cx="79433" cy="73901"/>
            </a:xfrm>
            <a:custGeom>
              <a:rect b="b" l="l" r="r" t="t"/>
              <a:pathLst>
                <a:path extrusionOk="0" h="2044" w="2197">
                  <a:moveTo>
                    <a:pt x="1099" y="0"/>
                  </a:moveTo>
                  <a:cubicBezTo>
                    <a:pt x="605" y="0"/>
                    <a:pt x="172" y="356"/>
                    <a:pt x="90" y="859"/>
                  </a:cubicBezTo>
                  <a:cubicBezTo>
                    <a:pt x="0" y="1416"/>
                    <a:pt x="378" y="1939"/>
                    <a:pt x="934" y="2030"/>
                  </a:cubicBezTo>
                  <a:cubicBezTo>
                    <a:pt x="989" y="2039"/>
                    <a:pt x="1044" y="2043"/>
                    <a:pt x="1098" y="2043"/>
                  </a:cubicBezTo>
                  <a:cubicBezTo>
                    <a:pt x="1591" y="2043"/>
                    <a:pt x="2024" y="1687"/>
                    <a:pt x="2107" y="1186"/>
                  </a:cubicBezTo>
                  <a:cubicBezTo>
                    <a:pt x="2196" y="630"/>
                    <a:pt x="1819" y="105"/>
                    <a:pt x="1263" y="13"/>
                  </a:cubicBezTo>
                  <a:cubicBezTo>
                    <a:pt x="1207" y="5"/>
                    <a:pt x="1153" y="0"/>
                    <a:pt x="1099"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9" name="Google Shape;729;p45"/>
            <p:cNvSpPr/>
            <p:nvPr/>
          </p:nvSpPr>
          <p:spPr>
            <a:xfrm>
              <a:off x="4874446" y="2471411"/>
              <a:ext cx="119203" cy="83699"/>
            </a:xfrm>
            <a:custGeom>
              <a:rect b="b" l="l" r="r" t="t"/>
              <a:pathLst>
                <a:path extrusionOk="0" h="2315" w="3297">
                  <a:moveTo>
                    <a:pt x="1649" y="0"/>
                  </a:moveTo>
                  <a:lnTo>
                    <a:pt x="1249" y="980"/>
                  </a:lnTo>
                  <a:cubicBezTo>
                    <a:pt x="1095" y="1027"/>
                    <a:pt x="953" y="1097"/>
                    <a:pt x="827" y="1188"/>
                  </a:cubicBezTo>
                  <a:lnTo>
                    <a:pt x="0" y="844"/>
                  </a:lnTo>
                  <a:lnTo>
                    <a:pt x="377" y="1743"/>
                  </a:lnTo>
                  <a:cubicBezTo>
                    <a:pt x="300" y="1918"/>
                    <a:pt x="253" y="2110"/>
                    <a:pt x="253" y="2314"/>
                  </a:cubicBezTo>
                  <a:lnTo>
                    <a:pt x="961" y="2314"/>
                  </a:lnTo>
                  <a:cubicBezTo>
                    <a:pt x="961" y="1935"/>
                    <a:pt x="1268" y="1630"/>
                    <a:pt x="1645" y="1630"/>
                  </a:cubicBezTo>
                  <a:cubicBezTo>
                    <a:pt x="2027" y="1630"/>
                    <a:pt x="2332" y="1935"/>
                    <a:pt x="2332" y="2314"/>
                  </a:cubicBezTo>
                  <a:lnTo>
                    <a:pt x="3040" y="2314"/>
                  </a:lnTo>
                  <a:cubicBezTo>
                    <a:pt x="3040" y="2110"/>
                    <a:pt x="2995" y="1916"/>
                    <a:pt x="2915" y="1743"/>
                  </a:cubicBezTo>
                  <a:lnTo>
                    <a:pt x="3297" y="844"/>
                  </a:lnTo>
                  <a:lnTo>
                    <a:pt x="2470" y="1188"/>
                  </a:lnTo>
                  <a:cubicBezTo>
                    <a:pt x="2344" y="1097"/>
                    <a:pt x="2204" y="1027"/>
                    <a:pt x="2050" y="980"/>
                  </a:cubicBezTo>
                  <a:lnTo>
                    <a:pt x="1649"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0" name="Google Shape;730;p45"/>
            <p:cNvSpPr/>
            <p:nvPr/>
          </p:nvSpPr>
          <p:spPr>
            <a:xfrm>
              <a:off x="5110068" y="2588336"/>
              <a:ext cx="18945" cy="36444"/>
            </a:xfrm>
            <a:custGeom>
              <a:rect b="b" l="l" r="r" t="t"/>
              <a:pathLst>
                <a:path extrusionOk="0" h="1008" w="524">
                  <a:moveTo>
                    <a:pt x="0" y="0"/>
                  </a:moveTo>
                  <a:lnTo>
                    <a:pt x="0" y="1008"/>
                  </a:lnTo>
                  <a:lnTo>
                    <a:pt x="523" y="1008"/>
                  </a:lnTo>
                  <a:lnTo>
                    <a:pt x="523"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1" name="Google Shape;731;p45"/>
            <p:cNvSpPr/>
            <p:nvPr/>
          </p:nvSpPr>
          <p:spPr>
            <a:xfrm>
              <a:off x="5110068" y="2656452"/>
              <a:ext cx="18945" cy="36553"/>
            </a:xfrm>
            <a:custGeom>
              <a:rect b="b" l="l" r="r" t="t"/>
              <a:pathLst>
                <a:path extrusionOk="0" h="1011" w="524">
                  <a:moveTo>
                    <a:pt x="0" y="1"/>
                  </a:moveTo>
                  <a:lnTo>
                    <a:pt x="0" y="1010"/>
                  </a:lnTo>
                  <a:lnTo>
                    <a:pt x="523" y="1010"/>
                  </a:lnTo>
                  <a:lnTo>
                    <a:pt x="523"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2" name="Google Shape;732;p45"/>
            <p:cNvSpPr/>
            <p:nvPr/>
          </p:nvSpPr>
          <p:spPr>
            <a:xfrm>
              <a:off x="5110068" y="2723049"/>
              <a:ext cx="18945" cy="36517"/>
            </a:xfrm>
            <a:custGeom>
              <a:rect b="b" l="l" r="r" t="t"/>
              <a:pathLst>
                <a:path extrusionOk="0" h="1010" w="524">
                  <a:moveTo>
                    <a:pt x="0" y="0"/>
                  </a:moveTo>
                  <a:lnTo>
                    <a:pt x="0" y="1010"/>
                  </a:lnTo>
                  <a:lnTo>
                    <a:pt x="523" y="1010"/>
                  </a:lnTo>
                  <a:lnTo>
                    <a:pt x="523"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3" name="Google Shape;733;p45"/>
            <p:cNvSpPr/>
            <p:nvPr/>
          </p:nvSpPr>
          <p:spPr>
            <a:xfrm>
              <a:off x="5069538" y="2588336"/>
              <a:ext cx="18981" cy="36444"/>
            </a:xfrm>
            <a:custGeom>
              <a:rect b="b" l="l" r="r" t="t"/>
              <a:pathLst>
                <a:path extrusionOk="0" h="1008" w="525">
                  <a:moveTo>
                    <a:pt x="1" y="0"/>
                  </a:moveTo>
                  <a:lnTo>
                    <a:pt x="1" y="1008"/>
                  </a:lnTo>
                  <a:lnTo>
                    <a:pt x="524" y="1008"/>
                  </a:lnTo>
                  <a:lnTo>
                    <a:pt x="524"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4" name="Google Shape;734;p45"/>
            <p:cNvSpPr/>
            <p:nvPr/>
          </p:nvSpPr>
          <p:spPr>
            <a:xfrm>
              <a:off x="5069538" y="2656452"/>
              <a:ext cx="18981" cy="36553"/>
            </a:xfrm>
            <a:custGeom>
              <a:rect b="b" l="l" r="r" t="t"/>
              <a:pathLst>
                <a:path extrusionOk="0" h="1011" w="525">
                  <a:moveTo>
                    <a:pt x="1" y="1"/>
                  </a:moveTo>
                  <a:lnTo>
                    <a:pt x="1" y="1010"/>
                  </a:lnTo>
                  <a:lnTo>
                    <a:pt x="524" y="1010"/>
                  </a:lnTo>
                  <a:lnTo>
                    <a:pt x="524"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5" name="Google Shape;735;p45"/>
            <p:cNvSpPr/>
            <p:nvPr/>
          </p:nvSpPr>
          <p:spPr>
            <a:xfrm>
              <a:off x="5069538" y="2723049"/>
              <a:ext cx="18981" cy="36517"/>
            </a:xfrm>
            <a:custGeom>
              <a:rect b="b" l="l" r="r" t="t"/>
              <a:pathLst>
                <a:path extrusionOk="0" h="1010" w="525">
                  <a:moveTo>
                    <a:pt x="1" y="0"/>
                  </a:moveTo>
                  <a:lnTo>
                    <a:pt x="1" y="1010"/>
                  </a:lnTo>
                  <a:lnTo>
                    <a:pt x="524" y="1010"/>
                  </a:lnTo>
                  <a:lnTo>
                    <a:pt x="524"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6" name="Google Shape;736;p45"/>
            <p:cNvSpPr/>
            <p:nvPr/>
          </p:nvSpPr>
          <p:spPr>
            <a:xfrm>
              <a:off x="4785360" y="2588336"/>
              <a:ext cx="18873" cy="36444"/>
            </a:xfrm>
            <a:custGeom>
              <a:rect b="b" l="l" r="r" t="t"/>
              <a:pathLst>
                <a:path extrusionOk="0" h="1008" w="522">
                  <a:moveTo>
                    <a:pt x="0" y="0"/>
                  </a:moveTo>
                  <a:lnTo>
                    <a:pt x="0" y="1008"/>
                  </a:lnTo>
                  <a:lnTo>
                    <a:pt x="521" y="1008"/>
                  </a:lnTo>
                  <a:lnTo>
                    <a:pt x="521"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7" name="Google Shape;737;p45"/>
            <p:cNvSpPr/>
            <p:nvPr/>
          </p:nvSpPr>
          <p:spPr>
            <a:xfrm>
              <a:off x="4785360" y="2656452"/>
              <a:ext cx="18873" cy="36553"/>
            </a:xfrm>
            <a:custGeom>
              <a:rect b="b" l="l" r="r" t="t"/>
              <a:pathLst>
                <a:path extrusionOk="0" h="1011" w="522">
                  <a:moveTo>
                    <a:pt x="0" y="1"/>
                  </a:moveTo>
                  <a:lnTo>
                    <a:pt x="0" y="1010"/>
                  </a:lnTo>
                  <a:lnTo>
                    <a:pt x="521" y="1010"/>
                  </a:lnTo>
                  <a:lnTo>
                    <a:pt x="521"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8" name="Google Shape;738;p45"/>
            <p:cNvSpPr/>
            <p:nvPr/>
          </p:nvSpPr>
          <p:spPr>
            <a:xfrm>
              <a:off x="4785360" y="2723049"/>
              <a:ext cx="18873" cy="36517"/>
            </a:xfrm>
            <a:custGeom>
              <a:rect b="b" l="l" r="r" t="t"/>
              <a:pathLst>
                <a:path extrusionOk="0" h="1010" w="522">
                  <a:moveTo>
                    <a:pt x="0" y="0"/>
                  </a:moveTo>
                  <a:lnTo>
                    <a:pt x="0" y="1010"/>
                  </a:lnTo>
                  <a:lnTo>
                    <a:pt x="521" y="1010"/>
                  </a:lnTo>
                  <a:lnTo>
                    <a:pt x="521"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9" name="Google Shape;739;p45"/>
            <p:cNvSpPr/>
            <p:nvPr/>
          </p:nvSpPr>
          <p:spPr>
            <a:xfrm>
              <a:off x="4744903" y="2588336"/>
              <a:ext cx="18909" cy="36444"/>
            </a:xfrm>
            <a:custGeom>
              <a:rect b="b" l="l" r="r" t="t"/>
              <a:pathLst>
                <a:path extrusionOk="0" h="1008" w="523">
                  <a:moveTo>
                    <a:pt x="1" y="0"/>
                  </a:moveTo>
                  <a:lnTo>
                    <a:pt x="1" y="1008"/>
                  </a:lnTo>
                  <a:lnTo>
                    <a:pt x="522" y="1008"/>
                  </a:lnTo>
                  <a:lnTo>
                    <a:pt x="522"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0" name="Google Shape;740;p45"/>
            <p:cNvSpPr/>
            <p:nvPr/>
          </p:nvSpPr>
          <p:spPr>
            <a:xfrm>
              <a:off x="4744903" y="2656452"/>
              <a:ext cx="18909" cy="36553"/>
            </a:xfrm>
            <a:custGeom>
              <a:rect b="b" l="l" r="r" t="t"/>
              <a:pathLst>
                <a:path extrusionOk="0" h="1011" w="523">
                  <a:moveTo>
                    <a:pt x="1" y="1"/>
                  </a:moveTo>
                  <a:lnTo>
                    <a:pt x="1" y="1010"/>
                  </a:lnTo>
                  <a:lnTo>
                    <a:pt x="522" y="1010"/>
                  </a:lnTo>
                  <a:lnTo>
                    <a:pt x="522"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1" name="Google Shape;741;p45"/>
            <p:cNvSpPr/>
            <p:nvPr/>
          </p:nvSpPr>
          <p:spPr>
            <a:xfrm>
              <a:off x="4744903" y="2723049"/>
              <a:ext cx="18909" cy="36517"/>
            </a:xfrm>
            <a:custGeom>
              <a:rect b="b" l="l" r="r" t="t"/>
              <a:pathLst>
                <a:path extrusionOk="0" h="1010" w="523">
                  <a:moveTo>
                    <a:pt x="1" y="0"/>
                  </a:moveTo>
                  <a:lnTo>
                    <a:pt x="1" y="1010"/>
                  </a:lnTo>
                  <a:lnTo>
                    <a:pt x="522" y="1010"/>
                  </a:lnTo>
                  <a:lnTo>
                    <a:pt x="522"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2" name="Google Shape;742;p45"/>
            <p:cNvSpPr/>
            <p:nvPr/>
          </p:nvSpPr>
          <p:spPr>
            <a:xfrm>
              <a:off x="4717786" y="2549795"/>
              <a:ext cx="113599" cy="357211"/>
            </a:xfrm>
            <a:custGeom>
              <a:rect b="b" l="l" r="r" t="t"/>
              <a:pathLst>
                <a:path extrusionOk="0" h="9880" w="3142">
                  <a:moveTo>
                    <a:pt x="2285" y="1"/>
                  </a:moveTo>
                  <a:lnTo>
                    <a:pt x="2285" y="9024"/>
                  </a:lnTo>
                  <a:lnTo>
                    <a:pt x="0" y="9024"/>
                  </a:lnTo>
                  <a:lnTo>
                    <a:pt x="0" y="9880"/>
                  </a:lnTo>
                  <a:lnTo>
                    <a:pt x="3141" y="9880"/>
                  </a:lnTo>
                  <a:lnTo>
                    <a:pt x="3141" y="1"/>
                  </a:lnTo>
                  <a:close/>
                </a:path>
              </a:pathLst>
            </a:custGeom>
            <a:solidFill>
              <a:srgbClr val="000000">
                <a:alpha val="1372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3" name="Google Shape;743;p45"/>
            <p:cNvSpPr/>
            <p:nvPr/>
          </p:nvSpPr>
          <p:spPr>
            <a:xfrm>
              <a:off x="4867613" y="2464794"/>
              <a:ext cx="133412" cy="169133"/>
            </a:xfrm>
            <a:custGeom>
              <a:rect b="b" l="l" r="r" t="t"/>
              <a:pathLst>
                <a:path extrusionOk="0" h="4678" w="3690">
                  <a:moveTo>
                    <a:pt x="1840" y="671"/>
                  </a:moveTo>
                  <a:lnTo>
                    <a:pt x="2072" y="1233"/>
                  </a:lnTo>
                  <a:cubicBezTo>
                    <a:pt x="2093" y="1284"/>
                    <a:pt x="2136" y="1323"/>
                    <a:pt x="2190" y="1340"/>
                  </a:cubicBezTo>
                  <a:cubicBezTo>
                    <a:pt x="2321" y="1379"/>
                    <a:pt x="2443" y="1439"/>
                    <a:pt x="2554" y="1523"/>
                  </a:cubicBezTo>
                  <a:cubicBezTo>
                    <a:pt x="2587" y="1547"/>
                    <a:pt x="2626" y="1559"/>
                    <a:pt x="2664" y="1559"/>
                  </a:cubicBezTo>
                  <a:cubicBezTo>
                    <a:pt x="2688" y="1559"/>
                    <a:pt x="2712" y="1554"/>
                    <a:pt x="2735" y="1544"/>
                  </a:cubicBezTo>
                  <a:lnTo>
                    <a:pt x="3143" y="1371"/>
                  </a:lnTo>
                  <a:lnTo>
                    <a:pt x="3143" y="1371"/>
                  </a:lnTo>
                  <a:lnTo>
                    <a:pt x="2941" y="1856"/>
                  </a:lnTo>
                  <a:cubicBezTo>
                    <a:pt x="2922" y="1902"/>
                    <a:pt x="2922" y="1955"/>
                    <a:pt x="2943" y="2003"/>
                  </a:cubicBezTo>
                  <a:cubicBezTo>
                    <a:pt x="2990" y="2105"/>
                    <a:pt x="3019" y="2208"/>
                    <a:pt x="3036" y="2315"/>
                  </a:cubicBezTo>
                  <a:lnTo>
                    <a:pt x="2694" y="2315"/>
                  </a:lnTo>
                  <a:cubicBezTo>
                    <a:pt x="2608" y="1924"/>
                    <a:pt x="2258" y="1630"/>
                    <a:pt x="1842" y="1630"/>
                  </a:cubicBezTo>
                  <a:cubicBezTo>
                    <a:pt x="1426" y="1630"/>
                    <a:pt x="1076" y="1924"/>
                    <a:pt x="992" y="2315"/>
                  </a:cubicBezTo>
                  <a:lnTo>
                    <a:pt x="644" y="2315"/>
                  </a:lnTo>
                  <a:cubicBezTo>
                    <a:pt x="662" y="2208"/>
                    <a:pt x="693" y="2105"/>
                    <a:pt x="738" y="2003"/>
                  </a:cubicBezTo>
                  <a:cubicBezTo>
                    <a:pt x="759" y="1959"/>
                    <a:pt x="759" y="1904"/>
                    <a:pt x="740" y="1856"/>
                  </a:cubicBezTo>
                  <a:lnTo>
                    <a:pt x="537" y="1371"/>
                  </a:lnTo>
                  <a:lnTo>
                    <a:pt x="946" y="1544"/>
                  </a:lnTo>
                  <a:cubicBezTo>
                    <a:pt x="969" y="1554"/>
                    <a:pt x="993" y="1559"/>
                    <a:pt x="1018" y="1559"/>
                  </a:cubicBezTo>
                  <a:cubicBezTo>
                    <a:pt x="1056" y="1559"/>
                    <a:pt x="1094" y="1547"/>
                    <a:pt x="1125" y="1523"/>
                  </a:cubicBezTo>
                  <a:cubicBezTo>
                    <a:pt x="1237" y="1443"/>
                    <a:pt x="1360" y="1381"/>
                    <a:pt x="1490" y="1340"/>
                  </a:cubicBezTo>
                  <a:cubicBezTo>
                    <a:pt x="1543" y="1323"/>
                    <a:pt x="1587" y="1284"/>
                    <a:pt x="1609" y="1233"/>
                  </a:cubicBezTo>
                  <a:lnTo>
                    <a:pt x="1840" y="671"/>
                  </a:lnTo>
                  <a:close/>
                  <a:moveTo>
                    <a:pt x="1838" y="1996"/>
                  </a:moveTo>
                  <a:cubicBezTo>
                    <a:pt x="2070" y="1996"/>
                    <a:pt x="2264" y="2155"/>
                    <a:pt x="2321" y="2369"/>
                  </a:cubicBezTo>
                  <a:cubicBezTo>
                    <a:pt x="2173" y="2303"/>
                    <a:pt x="2009" y="2266"/>
                    <a:pt x="1838" y="2266"/>
                  </a:cubicBezTo>
                  <a:cubicBezTo>
                    <a:pt x="1665" y="2266"/>
                    <a:pt x="1502" y="2303"/>
                    <a:pt x="1354" y="2369"/>
                  </a:cubicBezTo>
                  <a:cubicBezTo>
                    <a:pt x="1412" y="2155"/>
                    <a:pt x="1607" y="1996"/>
                    <a:pt x="1838" y="1996"/>
                  </a:cubicBezTo>
                  <a:close/>
                  <a:moveTo>
                    <a:pt x="1838" y="2635"/>
                  </a:moveTo>
                  <a:cubicBezTo>
                    <a:pt x="2299" y="2635"/>
                    <a:pt x="2675" y="3011"/>
                    <a:pt x="2675" y="3472"/>
                  </a:cubicBezTo>
                  <a:cubicBezTo>
                    <a:pt x="2675" y="3935"/>
                    <a:pt x="2299" y="4308"/>
                    <a:pt x="1838" y="4308"/>
                  </a:cubicBezTo>
                  <a:cubicBezTo>
                    <a:pt x="1375" y="4308"/>
                    <a:pt x="1002" y="3935"/>
                    <a:pt x="1002" y="3472"/>
                  </a:cubicBezTo>
                  <a:cubicBezTo>
                    <a:pt x="1002" y="3011"/>
                    <a:pt x="1375" y="2635"/>
                    <a:pt x="1838" y="2635"/>
                  </a:cubicBezTo>
                  <a:close/>
                  <a:moveTo>
                    <a:pt x="1846" y="0"/>
                  </a:moveTo>
                  <a:cubicBezTo>
                    <a:pt x="1772" y="0"/>
                    <a:pt x="1702" y="47"/>
                    <a:pt x="1675" y="115"/>
                  </a:cubicBezTo>
                  <a:lnTo>
                    <a:pt x="1305" y="1017"/>
                  </a:lnTo>
                  <a:cubicBezTo>
                    <a:pt x="1200" y="1056"/>
                    <a:pt x="1099" y="1105"/>
                    <a:pt x="1004" y="1165"/>
                  </a:cubicBezTo>
                  <a:lnTo>
                    <a:pt x="271" y="860"/>
                  </a:lnTo>
                  <a:cubicBezTo>
                    <a:pt x="248" y="850"/>
                    <a:pt x="224" y="845"/>
                    <a:pt x="199" y="845"/>
                  </a:cubicBezTo>
                  <a:cubicBezTo>
                    <a:pt x="151" y="845"/>
                    <a:pt x="103" y="864"/>
                    <a:pt x="69" y="899"/>
                  </a:cubicBezTo>
                  <a:cubicBezTo>
                    <a:pt x="14" y="951"/>
                    <a:pt x="1" y="1031"/>
                    <a:pt x="30" y="1099"/>
                  </a:cubicBezTo>
                  <a:lnTo>
                    <a:pt x="368" y="1926"/>
                  </a:lnTo>
                  <a:cubicBezTo>
                    <a:pt x="296" y="2108"/>
                    <a:pt x="261" y="2301"/>
                    <a:pt x="261" y="2497"/>
                  </a:cubicBezTo>
                  <a:cubicBezTo>
                    <a:pt x="261" y="2600"/>
                    <a:pt x="343" y="2682"/>
                    <a:pt x="446" y="2682"/>
                  </a:cubicBezTo>
                  <a:lnTo>
                    <a:pt x="928" y="2682"/>
                  </a:lnTo>
                  <a:cubicBezTo>
                    <a:pt x="743" y="2894"/>
                    <a:pt x="635" y="3170"/>
                    <a:pt x="635" y="3472"/>
                  </a:cubicBezTo>
                  <a:cubicBezTo>
                    <a:pt x="635" y="4139"/>
                    <a:pt x="1177" y="4677"/>
                    <a:pt x="1840" y="4677"/>
                  </a:cubicBezTo>
                  <a:cubicBezTo>
                    <a:pt x="2507" y="4677"/>
                    <a:pt x="3046" y="4135"/>
                    <a:pt x="3046" y="3472"/>
                  </a:cubicBezTo>
                  <a:cubicBezTo>
                    <a:pt x="3046" y="3170"/>
                    <a:pt x="2935" y="2894"/>
                    <a:pt x="2752" y="2682"/>
                  </a:cubicBezTo>
                  <a:lnTo>
                    <a:pt x="3237" y="2682"/>
                  </a:lnTo>
                  <a:cubicBezTo>
                    <a:pt x="3338" y="2682"/>
                    <a:pt x="3421" y="2600"/>
                    <a:pt x="3421" y="2497"/>
                  </a:cubicBezTo>
                  <a:cubicBezTo>
                    <a:pt x="3421" y="2301"/>
                    <a:pt x="3384" y="2108"/>
                    <a:pt x="3314" y="1926"/>
                  </a:cubicBezTo>
                  <a:lnTo>
                    <a:pt x="3661" y="1099"/>
                  </a:lnTo>
                  <a:cubicBezTo>
                    <a:pt x="3690" y="1031"/>
                    <a:pt x="3674" y="951"/>
                    <a:pt x="3622" y="899"/>
                  </a:cubicBezTo>
                  <a:cubicBezTo>
                    <a:pt x="3587" y="863"/>
                    <a:pt x="3541" y="844"/>
                    <a:pt x="3494" y="844"/>
                  </a:cubicBezTo>
                  <a:cubicBezTo>
                    <a:pt x="3469" y="844"/>
                    <a:pt x="3445" y="849"/>
                    <a:pt x="3421" y="860"/>
                  </a:cubicBezTo>
                  <a:lnTo>
                    <a:pt x="2686" y="1165"/>
                  </a:lnTo>
                  <a:cubicBezTo>
                    <a:pt x="2591" y="1105"/>
                    <a:pt x="2490" y="1056"/>
                    <a:pt x="2385" y="1017"/>
                  </a:cubicBezTo>
                  <a:lnTo>
                    <a:pt x="2015" y="115"/>
                  </a:lnTo>
                  <a:cubicBezTo>
                    <a:pt x="1986" y="45"/>
                    <a:pt x="1918" y="0"/>
                    <a:pt x="184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4" name="Google Shape;744;p45"/>
            <p:cNvSpPr/>
            <p:nvPr/>
          </p:nvSpPr>
          <p:spPr>
            <a:xfrm>
              <a:off x="4711098" y="2543106"/>
              <a:ext cx="450057" cy="370516"/>
            </a:xfrm>
            <a:custGeom>
              <a:rect b="b" l="l" r="r" t="t"/>
              <a:pathLst>
                <a:path extrusionOk="0" h="10248" w="12448">
                  <a:moveTo>
                    <a:pt x="8937" y="9003"/>
                  </a:moveTo>
                  <a:lnTo>
                    <a:pt x="8937" y="9878"/>
                  </a:lnTo>
                  <a:lnTo>
                    <a:pt x="3511" y="9878"/>
                  </a:lnTo>
                  <a:lnTo>
                    <a:pt x="3511" y="9003"/>
                  </a:lnTo>
                  <a:close/>
                  <a:moveTo>
                    <a:pt x="12078" y="372"/>
                  </a:moveTo>
                  <a:lnTo>
                    <a:pt x="12078" y="9880"/>
                  </a:lnTo>
                  <a:lnTo>
                    <a:pt x="9306" y="9880"/>
                  </a:lnTo>
                  <a:lnTo>
                    <a:pt x="9306" y="8820"/>
                  </a:lnTo>
                  <a:lnTo>
                    <a:pt x="9306" y="372"/>
                  </a:lnTo>
                  <a:close/>
                  <a:moveTo>
                    <a:pt x="185" y="1"/>
                  </a:moveTo>
                  <a:cubicBezTo>
                    <a:pt x="82" y="1"/>
                    <a:pt x="0" y="84"/>
                    <a:pt x="0" y="186"/>
                  </a:cubicBezTo>
                  <a:lnTo>
                    <a:pt x="0" y="825"/>
                  </a:lnTo>
                  <a:cubicBezTo>
                    <a:pt x="0" y="927"/>
                    <a:pt x="82" y="1010"/>
                    <a:pt x="185" y="1010"/>
                  </a:cubicBezTo>
                  <a:cubicBezTo>
                    <a:pt x="286" y="1010"/>
                    <a:pt x="370" y="927"/>
                    <a:pt x="370" y="825"/>
                  </a:cubicBezTo>
                  <a:lnTo>
                    <a:pt x="370" y="370"/>
                  </a:lnTo>
                  <a:lnTo>
                    <a:pt x="3141" y="370"/>
                  </a:lnTo>
                  <a:lnTo>
                    <a:pt x="3141" y="8818"/>
                  </a:lnTo>
                  <a:lnTo>
                    <a:pt x="3141" y="9878"/>
                  </a:lnTo>
                  <a:lnTo>
                    <a:pt x="370" y="9878"/>
                  </a:lnTo>
                  <a:lnTo>
                    <a:pt x="370" y="1753"/>
                  </a:lnTo>
                  <a:cubicBezTo>
                    <a:pt x="370" y="1652"/>
                    <a:pt x="286" y="1568"/>
                    <a:pt x="185" y="1568"/>
                  </a:cubicBezTo>
                  <a:cubicBezTo>
                    <a:pt x="82" y="1568"/>
                    <a:pt x="0" y="1652"/>
                    <a:pt x="0" y="1753"/>
                  </a:cubicBezTo>
                  <a:lnTo>
                    <a:pt x="0" y="10063"/>
                  </a:lnTo>
                  <a:cubicBezTo>
                    <a:pt x="0" y="10164"/>
                    <a:pt x="82" y="10248"/>
                    <a:pt x="185" y="10248"/>
                  </a:cubicBezTo>
                  <a:lnTo>
                    <a:pt x="12260" y="10248"/>
                  </a:lnTo>
                  <a:cubicBezTo>
                    <a:pt x="12363" y="10248"/>
                    <a:pt x="12447" y="10164"/>
                    <a:pt x="12447" y="10063"/>
                  </a:cubicBezTo>
                  <a:lnTo>
                    <a:pt x="12447" y="186"/>
                  </a:lnTo>
                  <a:cubicBezTo>
                    <a:pt x="12447" y="84"/>
                    <a:pt x="12363" y="1"/>
                    <a:pt x="12262" y="1"/>
                  </a:cubicBezTo>
                  <a:lnTo>
                    <a:pt x="9121" y="1"/>
                  </a:lnTo>
                  <a:cubicBezTo>
                    <a:pt x="9018" y="1"/>
                    <a:pt x="8937" y="84"/>
                    <a:pt x="8937" y="186"/>
                  </a:cubicBezTo>
                  <a:lnTo>
                    <a:pt x="8937" y="8634"/>
                  </a:lnTo>
                  <a:lnTo>
                    <a:pt x="7978" y="8634"/>
                  </a:lnTo>
                  <a:lnTo>
                    <a:pt x="7978" y="3494"/>
                  </a:lnTo>
                  <a:cubicBezTo>
                    <a:pt x="7978" y="2972"/>
                    <a:pt x="7552" y="2545"/>
                    <a:pt x="7027" y="2545"/>
                  </a:cubicBezTo>
                  <a:cubicBezTo>
                    <a:pt x="6996" y="2545"/>
                    <a:pt x="6965" y="2550"/>
                    <a:pt x="6936" y="2568"/>
                  </a:cubicBezTo>
                  <a:lnTo>
                    <a:pt x="6165" y="3007"/>
                  </a:lnTo>
                  <a:lnTo>
                    <a:pt x="5393" y="2568"/>
                  </a:lnTo>
                  <a:cubicBezTo>
                    <a:pt x="5368" y="2550"/>
                    <a:pt x="5333" y="2545"/>
                    <a:pt x="5302" y="2545"/>
                  </a:cubicBezTo>
                  <a:cubicBezTo>
                    <a:pt x="4779" y="2545"/>
                    <a:pt x="4351" y="2969"/>
                    <a:pt x="4351" y="3494"/>
                  </a:cubicBezTo>
                  <a:lnTo>
                    <a:pt x="4351" y="4427"/>
                  </a:lnTo>
                  <a:cubicBezTo>
                    <a:pt x="4351" y="4530"/>
                    <a:pt x="4433" y="4612"/>
                    <a:pt x="4536" y="4612"/>
                  </a:cubicBezTo>
                  <a:cubicBezTo>
                    <a:pt x="4639" y="4612"/>
                    <a:pt x="4720" y="4530"/>
                    <a:pt x="4720" y="4427"/>
                  </a:cubicBezTo>
                  <a:lnTo>
                    <a:pt x="4720" y="3494"/>
                  </a:lnTo>
                  <a:cubicBezTo>
                    <a:pt x="4720" y="3190"/>
                    <a:pt x="4956" y="2939"/>
                    <a:pt x="5255" y="2916"/>
                  </a:cubicBezTo>
                  <a:lnTo>
                    <a:pt x="6072" y="3383"/>
                  </a:lnTo>
                  <a:cubicBezTo>
                    <a:pt x="6100" y="3398"/>
                    <a:pt x="6132" y="3406"/>
                    <a:pt x="6164" y="3406"/>
                  </a:cubicBezTo>
                  <a:cubicBezTo>
                    <a:pt x="6196" y="3406"/>
                    <a:pt x="6228" y="3398"/>
                    <a:pt x="6257" y="3383"/>
                  </a:cubicBezTo>
                  <a:lnTo>
                    <a:pt x="7074" y="2916"/>
                  </a:lnTo>
                  <a:cubicBezTo>
                    <a:pt x="7373" y="2939"/>
                    <a:pt x="7608" y="3190"/>
                    <a:pt x="7608" y="3494"/>
                  </a:cubicBezTo>
                  <a:lnTo>
                    <a:pt x="7608" y="8634"/>
                  </a:lnTo>
                  <a:lnTo>
                    <a:pt x="4722" y="8634"/>
                  </a:lnTo>
                  <a:lnTo>
                    <a:pt x="4722" y="5242"/>
                  </a:lnTo>
                  <a:cubicBezTo>
                    <a:pt x="4722" y="5141"/>
                    <a:pt x="4641" y="5057"/>
                    <a:pt x="4538" y="5057"/>
                  </a:cubicBezTo>
                  <a:cubicBezTo>
                    <a:pt x="4436" y="5057"/>
                    <a:pt x="4353" y="5141"/>
                    <a:pt x="4353" y="5242"/>
                  </a:cubicBezTo>
                  <a:lnTo>
                    <a:pt x="4353" y="8634"/>
                  </a:lnTo>
                  <a:lnTo>
                    <a:pt x="3511" y="8634"/>
                  </a:lnTo>
                  <a:lnTo>
                    <a:pt x="3511" y="186"/>
                  </a:lnTo>
                  <a:cubicBezTo>
                    <a:pt x="3511" y="84"/>
                    <a:pt x="3427" y="1"/>
                    <a:pt x="332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5" name="Google Shape;745;p45"/>
            <p:cNvSpPr/>
            <p:nvPr/>
          </p:nvSpPr>
          <p:spPr>
            <a:xfrm>
              <a:off x="5103307" y="2581647"/>
              <a:ext cx="32395" cy="49822"/>
            </a:xfrm>
            <a:custGeom>
              <a:rect b="b" l="l" r="r" t="t"/>
              <a:pathLst>
                <a:path extrusionOk="0" h="1378" w="896">
                  <a:moveTo>
                    <a:pt x="524" y="372"/>
                  </a:moveTo>
                  <a:lnTo>
                    <a:pt x="524" y="1012"/>
                  </a:lnTo>
                  <a:lnTo>
                    <a:pt x="374" y="1012"/>
                  </a:lnTo>
                  <a:lnTo>
                    <a:pt x="374" y="372"/>
                  </a:lnTo>
                  <a:close/>
                  <a:moveTo>
                    <a:pt x="189" y="1"/>
                  </a:moveTo>
                  <a:cubicBezTo>
                    <a:pt x="86" y="1"/>
                    <a:pt x="2" y="82"/>
                    <a:pt x="2" y="185"/>
                  </a:cubicBezTo>
                  <a:lnTo>
                    <a:pt x="2" y="1193"/>
                  </a:lnTo>
                  <a:cubicBezTo>
                    <a:pt x="0" y="1296"/>
                    <a:pt x="86" y="1377"/>
                    <a:pt x="189" y="1377"/>
                  </a:cubicBezTo>
                  <a:lnTo>
                    <a:pt x="710" y="1377"/>
                  </a:lnTo>
                  <a:cubicBezTo>
                    <a:pt x="813" y="1377"/>
                    <a:pt x="895" y="1296"/>
                    <a:pt x="895" y="1193"/>
                  </a:cubicBezTo>
                  <a:lnTo>
                    <a:pt x="895" y="185"/>
                  </a:lnTo>
                  <a:cubicBezTo>
                    <a:pt x="895" y="82"/>
                    <a:pt x="813" y="1"/>
                    <a:pt x="71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6" name="Google Shape;746;p45"/>
            <p:cNvSpPr/>
            <p:nvPr/>
          </p:nvSpPr>
          <p:spPr>
            <a:xfrm>
              <a:off x="5103307" y="2649835"/>
              <a:ext cx="32395" cy="49822"/>
            </a:xfrm>
            <a:custGeom>
              <a:rect b="b" l="l" r="r" t="t"/>
              <a:pathLst>
                <a:path extrusionOk="0" h="1378" w="896">
                  <a:moveTo>
                    <a:pt x="524" y="370"/>
                  </a:moveTo>
                  <a:lnTo>
                    <a:pt x="524" y="1008"/>
                  </a:lnTo>
                  <a:lnTo>
                    <a:pt x="374" y="1008"/>
                  </a:lnTo>
                  <a:lnTo>
                    <a:pt x="374" y="370"/>
                  </a:lnTo>
                  <a:close/>
                  <a:moveTo>
                    <a:pt x="189" y="1"/>
                  </a:moveTo>
                  <a:cubicBezTo>
                    <a:pt x="86" y="1"/>
                    <a:pt x="2" y="83"/>
                    <a:pt x="2" y="186"/>
                  </a:cubicBezTo>
                  <a:lnTo>
                    <a:pt x="2" y="1193"/>
                  </a:lnTo>
                  <a:cubicBezTo>
                    <a:pt x="0" y="1296"/>
                    <a:pt x="86" y="1378"/>
                    <a:pt x="189" y="1378"/>
                  </a:cubicBezTo>
                  <a:lnTo>
                    <a:pt x="710" y="1378"/>
                  </a:lnTo>
                  <a:cubicBezTo>
                    <a:pt x="813" y="1378"/>
                    <a:pt x="895" y="1296"/>
                    <a:pt x="895" y="1193"/>
                  </a:cubicBezTo>
                  <a:lnTo>
                    <a:pt x="895" y="186"/>
                  </a:lnTo>
                  <a:cubicBezTo>
                    <a:pt x="895" y="83"/>
                    <a:pt x="813" y="1"/>
                    <a:pt x="71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7" name="Google Shape;747;p45"/>
            <p:cNvSpPr/>
            <p:nvPr/>
          </p:nvSpPr>
          <p:spPr>
            <a:xfrm>
              <a:off x="5103307" y="2716361"/>
              <a:ext cx="32395" cy="49894"/>
            </a:xfrm>
            <a:custGeom>
              <a:rect b="b" l="l" r="r" t="t"/>
              <a:pathLst>
                <a:path extrusionOk="0" h="1380" w="896">
                  <a:moveTo>
                    <a:pt x="524" y="370"/>
                  </a:moveTo>
                  <a:lnTo>
                    <a:pt x="524" y="1010"/>
                  </a:lnTo>
                  <a:lnTo>
                    <a:pt x="374" y="1010"/>
                  </a:lnTo>
                  <a:lnTo>
                    <a:pt x="374" y="370"/>
                  </a:lnTo>
                  <a:close/>
                  <a:moveTo>
                    <a:pt x="189" y="1"/>
                  </a:moveTo>
                  <a:cubicBezTo>
                    <a:pt x="86" y="1"/>
                    <a:pt x="2" y="82"/>
                    <a:pt x="2" y="185"/>
                  </a:cubicBezTo>
                  <a:lnTo>
                    <a:pt x="2" y="1195"/>
                  </a:lnTo>
                  <a:cubicBezTo>
                    <a:pt x="0" y="1296"/>
                    <a:pt x="86" y="1380"/>
                    <a:pt x="189" y="1380"/>
                  </a:cubicBezTo>
                  <a:lnTo>
                    <a:pt x="710" y="1380"/>
                  </a:lnTo>
                  <a:cubicBezTo>
                    <a:pt x="813" y="1380"/>
                    <a:pt x="895" y="1296"/>
                    <a:pt x="895" y="1195"/>
                  </a:cubicBezTo>
                  <a:lnTo>
                    <a:pt x="895" y="185"/>
                  </a:lnTo>
                  <a:cubicBezTo>
                    <a:pt x="895" y="82"/>
                    <a:pt x="813" y="1"/>
                    <a:pt x="71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8" name="Google Shape;748;p45"/>
            <p:cNvSpPr/>
            <p:nvPr/>
          </p:nvSpPr>
          <p:spPr>
            <a:xfrm>
              <a:off x="5062886" y="2581647"/>
              <a:ext cx="32286" cy="49822"/>
            </a:xfrm>
            <a:custGeom>
              <a:rect b="b" l="l" r="r" t="t"/>
              <a:pathLst>
                <a:path extrusionOk="0" h="1378" w="893">
                  <a:moveTo>
                    <a:pt x="521" y="372"/>
                  </a:moveTo>
                  <a:lnTo>
                    <a:pt x="521" y="1012"/>
                  </a:lnTo>
                  <a:lnTo>
                    <a:pt x="370" y="1012"/>
                  </a:lnTo>
                  <a:lnTo>
                    <a:pt x="370" y="372"/>
                  </a:lnTo>
                  <a:close/>
                  <a:moveTo>
                    <a:pt x="185" y="1"/>
                  </a:moveTo>
                  <a:cubicBezTo>
                    <a:pt x="84" y="1"/>
                    <a:pt x="0" y="82"/>
                    <a:pt x="0" y="185"/>
                  </a:cubicBezTo>
                  <a:lnTo>
                    <a:pt x="0" y="1193"/>
                  </a:lnTo>
                  <a:cubicBezTo>
                    <a:pt x="0" y="1296"/>
                    <a:pt x="84" y="1377"/>
                    <a:pt x="185" y="1377"/>
                  </a:cubicBezTo>
                  <a:lnTo>
                    <a:pt x="708" y="1377"/>
                  </a:lnTo>
                  <a:cubicBezTo>
                    <a:pt x="811" y="1377"/>
                    <a:pt x="893" y="1296"/>
                    <a:pt x="893" y="1193"/>
                  </a:cubicBezTo>
                  <a:lnTo>
                    <a:pt x="893" y="185"/>
                  </a:lnTo>
                  <a:cubicBezTo>
                    <a:pt x="893" y="82"/>
                    <a:pt x="811" y="1"/>
                    <a:pt x="70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9" name="Google Shape;749;p45"/>
            <p:cNvSpPr/>
            <p:nvPr/>
          </p:nvSpPr>
          <p:spPr>
            <a:xfrm>
              <a:off x="5062886" y="2649835"/>
              <a:ext cx="32286" cy="49822"/>
            </a:xfrm>
            <a:custGeom>
              <a:rect b="b" l="l" r="r" t="t"/>
              <a:pathLst>
                <a:path extrusionOk="0" h="1378" w="893">
                  <a:moveTo>
                    <a:pt x="521" y="370"/>
                  </a:moveTo>
                  <a:lnTo>
                    <a:pt x="521" y="1008"/>
                  </a:lnTo>
                  <a:lnTo>
                    <a:pt x="370" y="1008"/>
                  </a:lnTo>
                  <a:lnTo>
                    <a:pt x="370" y="370"/>
                  </a:lnTo>
                  <a:close/>
                  <a:moveTo>
                    <a:pt x="185" y="1"/>
                  </a:moveTo>
                  <a:cubicBezTo>
                    <a:pt x="84" y="1"/>
                    <a:pt x="0" y="83"/>
                    <a:pt x="0" y="186"/>
                  </a:cubicBezTo>
                  <a:lnTo>
                    <a:pt x="0" y="1193"/>
                  </a:lnTo>
                  <a:cubicBezTo>
                    <a:pt x="0" y="1296"/>
                    <a:pt x="84" y="1378"/>
                    <a:pt x="185" y="1378"/>
                  </a:cubicBezTo>
                  <a:lnTo>
                    <a:pt x="708" y="1378"/>
                  </a:lnTo>
                  <a:cubicBezTo>
                    <a:pt x="811" y="1378"/>
                    <a:pt x="893" y="1296"/>
                    <a:pt x="893" y="1193"/>
                  </a:cubicBezTo>
                  <a:lnTo>
                    <a:pt x="893" y="186"/>
                  </a:lnTo>
                  <a:cubicBezTo>
                    <a:pt x="893" y="83"/>
                    <a:pt x="811" y="1"/>
                    <a:pt x="70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0" name="Google Shape;750;p45"/>
            <p:cNvSpPr/>
            <p:nvPr/>
          </p:nvSpPr>
          <p:spPr>
            <a:xfrm>
              <a:off x="5062886" y="2716361"/>
              <a:ext cx="32286" cy="49894"/>
            </a:xfrm>
            <a:custGeom>
              <a:rect b="b" l="l" r="r" t="t"/>
              <a:pathLst>
                <a:path extrusionOk="0" h="1380" w="893">
                  <a:moveTo>
                    <a:pt x="521" y="370"/>
                  </a:moveTo>
                  <a:lnTo>
                    <a:pt x="521" y="1010"/>
                  </a:lnTo>
                  <a:lnTo>
                    <a:pt x="370" y="1010"/>
                  </a:lnTo>
                  <a:lnTo>
                    <a:pt x="370" y="370"/>
                  </a:lnTo>
                  <a:close/>
                  <a:moveTo>
                    <a:pt x="185" y="1"/>
                  </a:moveTo>
                  <a:cubicBezTo>
                    <a:pt x="84" y="1"/>
                    <a:pt x="0" y="82"/>
                    <a:pt x="0" y="185"/>
                  </a:cubicBezTo>
                  <a:lnTo>
                    <a:pt x="0" y="1195"/>
                  </a:lnTo>
                  <a:cubicBezTo>
                    <a:pt x="0" y="1296"/>
                    <a:pt x="84" y="1380"/>
                    <a:pt x="185" y="1380"/>
                  </a:cubicBezTo>
                  <a:lnTo>
                    <a:pt x="708" y="1380"/>
                  </a:lnTo>
                  <a:cubicBezTo>
                    <a:pt x="811" y="1380"/>
                    <a:pt x="893" y="1296"/>
                    <a:pt x="893" y="1195"/>
                  </a:cubicBezTo>
                  <a:lnTo>
                    <a:pt x="893" y="185"/>
                  </a:lnTo>
                  <a:cubicBezTo>
                    <a:pt x="893" y="82"/>
                    <a:pt x="811" y="1"/>
                    <a:pt x="70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1" name="Google Shape;751;p45"/>
            <p:cNvSpPr/>
            <p:nvPr/>
          </p:nvSpPr>
          <p:spPr>
            <a:xfrm>
              <a:off x="4778671" y="2581647"/>
              <a:ext cx="32323" cy="49822"/>
            </a:xfrm>
            <a:custGeom>
              <a:rect b="b" l="l" r="r" t="t"/>
              <a:pathLst>
                <a:path extrusionOk="0" h="1378" w="894">
                  <a:moveTo>
                    <a:pt x="520" y="372"/>
                  </a:moveTo>
                  <a:lnTo>
                    <a:pt x="520" y="1012"/>
                  </a:lnTo>
                  <a:lnTo>
                    <a:pt x="370" y="1012"/>
                  </a:lnTo>
                  <a:lnTo>
                    <a:pt x="370" y="372"/>
                  </a:lnTo>
                  <a:close/>
                  <a:moveTo>
                    <a:pt x="185" y="1"/>
                  </a:moveTo>
                  <a:cubicBezTo>
                    <a:pt x="82" y="1"/>
                    <a:pt x="0" y="82"/>
                    <a:pt x="0" y="185"/>
                  </a:cubicBezTo>
                  <a:lnTo>
                    <a:pt x="0" y="1193"/>
                  </a:lnTo>
                  <a:cubicBezTo>
                    <a:pt x="0" y="1296"/>
                    <a:pt x="82" y="1377"/>
                    <a:pt x="185" y="1377"/>
                  </a:cubicBezTo>
                  <a:lnTo>
                    <a:pt x="708" y="1377"/>
                  </a:lnTo>
                  <a:cubicBezTo>
                    <a:pt x="809" y="1377"/>
                    <a:pt x="893" y="1296"/>
                    <a:pt x="893" y="1193"/>
                  </a:cubicBezTo>
                  <a:lnTo>
                    <a:pt x="893" y="185"/>
                  </a:lnTo>
                  <a:cubicBezTo>
                    <a:pt x="893" y="82"/>
                    <a:pt x="809" y="1"/>
                    <a:pt x="70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2" name="Google Shape;752;p45"/>
            <p:cNvSpPr/>
            <p:nvPr/>
          </p:nvSpPr>
          <p:spPr>
            <a:xfrm>
              <a:off x="4778671" y="2649835"/>
              <a:ext cx="32323" cy="49822"/>
            </a:xfrm>
            <a:custGeom>
              <a:rect b="b" l="l" r="r" t="t"/>
              <a:pathLst>
                <a:path extrusionOk="0" h="1378" w="894">
                  <a:moveTo>
                    <a:pt x="520" y="370"/>
                  </a:moveTo>
                  <a:lnTo>
                    <a:pt x="520" y="1008"/>
                  </a:lnTo>
                  <a:lnTo>
                    <a:pt x="370" y="1008"/>
                  </a:lnTo>
                  <a:lnTo>
                    <a:pt x="370" y="370"/>
                  </a:lnTo>
                  <a:close/>
                  <a:moveTo>
                    <a:pt x="185" y="1"/>
                  </a:moveTo>
                  <a:cubicBezTo>
                    <a:pt x="82" y="1"/>
                    <a:pt x="0" y="83"/>
                    <a:pt x="0" y="186"/>
                  </a:cubicBezTo>
                  <a:lnTo>
                    <a:pt x="0" y="1193"/>
                  </a:lnTo>
                  <a:cubicBezTo>
                    <a:pt x="0" y="1296"/>
                    <a:pt x="82" y="1378"/>
                    <a:pt x="185" y="1378"/>
                  </a:cubicBezTo>
                  <a:lnTo>
                    <a:pt x="708" y="1378"/>
                  </a:lnTo>
                  <a:cubicBezTo>
                    <a:pt x="809" y="1378"/>
                    <a:pt x="893" y="1296"/>
                    <a:pt x="893" y="1193"/>
                  </a:cubicBezTo>
                  <a:lnTo>
                    <a:pt x="893" y="186"/>
                  </a:lnTo>
                  <a:cubicBezTo>
                    <a:pt x="893" y="83"/>
                    <a:pt x="809" y="1"/>
                    <a:pt x="70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3" name="Google Shape;753;p45"/>
            <p:cNvSpPr/>
            <p:nvPr/>
          </p:nvSpPr>
          <p:spPr>
            <a:xfrm>
              <a:off x="4778671" y="2716361"/>
              <a:ext cx="32323" cy="49894"/>
            </a:xfrm>
            <a:custGeom>
              <a:rect b="b" l="l" r="r" t="t"/>
              <a:pathLst>
                <a:path extrusionOk="0" h="1380" w="894">
                  <a:moveTo>
                    <a:pt x="520" y="370"/>
                  </a:moveTo>
                  <a:lnTo>
                    <a:pt x="520" y="1010"/>
                  </a:lnTo>
                  <a:lnTo>
                    <a:pt x="370" y="1010"/>
                  </a:lnTo>
                  <a:lnTo>
                    <a:pt x="370" y="370"/>
                  </a:lnTo>
                  <a:close/>
                  <a:moveTo>
                    <a:pt x="185" y="1"/>
                  </a:moveTo>
                  <a:cubicBezTo>
                    <a:pt x="82" y="1"/>
                    <a:pt x="0" y="82"/>
                    <a:pt x="0" y="185"/>
                  </a:cubicBezTo>
                  <a:lnTo>
                    <a:pt x="0" y="1195"/>
                  </a:lnTo>
                  <a:cubicBezTo>
                    <a:pt x="0" y="1296"/>
                    <a:pt x="82" y="1380"/>
                    <a:pt x="185" y="1380"/>
                  </a:cubicBezTo>
                  <a:lnTo>
                    <a:pt x="708" y="1380"/>
                  </a:lnTo>
                  <a:cubicBezTo>
                    <a:pt x="809" y="1380"/>
                    <a:pt x="893" y="1296"/>
                    <a:pt x="893" y="1195"/>
                  </a:cubicBezTo>
                  <a:lnTo>
                    <a:pt x="893" y="185"/>
                  </a:lnTo>
                  <a:cubicBezTo>
                    <a:pt x="893" y="82"/>
                    <a:pt x="809" y="1"/>
                    <a:pt x="70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4" name="Google Shape;754;p45"/>
            <p:cNvSpPr/>
            <p:nvPr/>
          </p:nvSpPr>
          <p:spPr>
            <a:xfrm>
              <a:off x="4738250" y="2581647"/>
              <a:ext cx="32286" cy="49822"/>
            </a:xfrm>
            <a:custGeom>
              <a:rect b="b" l="l" r="r" t="t"/>
              <a:pathLst>
                <a:path extrusionOk="0" h="1378" w="893">
                  <a:moveTo>
                    <a:pt x="519" y="372"/>
                  </a:moveTo>
                  <a:lnTo>
                    <a:pt x="519" y="1012"/>
                  </a:lnTo>
                  <a:lnTo>
                    <a:pt x="370" y="1012"/>
                  </a:lnTo>
                  <a:lnTo>
                    <a:pt x="370" y="372"/>
                  </a:lnTo>
                  <a:close/>
                  <a:moveTo>
                    <a:pt x="185" y="1"/>
                  </a:moveTo>
                  <a:cubicBezTo>
                    <a:pt x="82" y="1"/>
                    <a:pt x="0" y="82"/>
                    <a:pt x="0" y="185"/>
                  </a:cubicBezTo>
                  <a:lnTo>
                    <a:pt x="0" y="1193"/>
                  </a:lnTo>
                  <a:cubicBezTo>
                    <a:pt x="0" y="1296"/>
                    <a:pt x="82" y="1377"/>
                    <a:pt x="185" y="1377"/>
                  </a:cubicBezTo>
                  <a:lnTo>
                    <a:pt x="708" y="1377"/>
                  </a:lnTo>
                  <a:cubicBezTo>
                    <a:pt x="809" y="1377"/>
                    <a:pt x="893" y="1296"/>
                    <a:pt x="893" y="1193"/>
                  </a:cubicBezTo>
                  <a:lnTo>
                    <a:pt x="893" y="185"/>
                  </a:lnTo>
                  <a:cubicBezTo>
                    <a:pt x="893" y="82"/>
                    <a:pt x="809" y="1"/>
                    <a:pt x="70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5" name="Google Shape;755;p45"/>
            <p:cNvSpPr/>
            <p:nvPr/>
          </p:nvSpPr>
          <p:spPr>
            <a:xfrm>
              <a:off x="4738250" y="2649835"/>
              <a:ext cx="32286" cy="49822"/>
            </a:xfrm>
            <a:custGeom>
              <a:rect b="b" l="l" r="r" t="t"/>
              <a:pathLst>
                <a:path extrusionOk="0" h="1378" w="893">
                  <a:moveTo>
                    <a:pt x="519" y="370"/>
                  </a:moveTo>
                  <a:lnTo>
                    <a:pt x="519" y="1008"/>
                  </a:lnTo>
                  <a:lnTo>
                    <a:pt x="370" y="1008"/>
                  </a:lnTo>
                  <a:lnTo>
                    <a:pt x="370" y="370"/>
                  </a:lnTo>
                  <a:close/>
                  <a:moveTo>
                    <a:pt x="185" y="1"/>
                  </a:moveTo>
                  <a:cubicBezTo>
                    <a:pt x="82" y="1"/>
                    <a:pt x="0" y="83"/>
                    <a:pt x="0" y="186"/>
                  </a:cubicBezTo>
                  <a:lnTo>
                    <a:pt x="0" y="1193"/>
                  </a:lnTo>
                  <a:cubicBezTo>
                    <a:pt x="0" y="1296"/>
                    <a:pt x="82" y="1378"/>
                    <a:pt x="185" y="1378"/>
                  </a:cubicBezTo>
                  <a:lnTo>
                    <a:pt x="708" y="1378"/>
                  </a:lnTo>
                  <a:cubicBezTo>
                    <a:pt x="809" y="1378"/>
                    <a:pt x="893" y="1296"/>
                    <a:pt x="893" y="1193"/>
                  </a:cubicBezTo>
                  <a:lnTo>
                    <a:pt x="893" y="186"/>
                  </a:lnTo>
                  <a:cubicBezTo>
                    <a:pt x="893" y="83"/>
                    <a:pt x="809" y="1"/>
                    <a:pt x="70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6" name="Google Shape;756;p45"/>
            <p:cNvSpPr/>
            <p:nvPr/>
          </p:nvSpPr>
          <p:spPr>
            <a:xfrm>
              <a:off x="4738250" y="2716361"/>
              <a:ext cx="32286" cy="49894"/>
            </a:xfrm>
            <a:custGeom>
              <a:rect b="b" l="l" r="r" t="t"/>
              <a:pathLst>
                <a:path extrusionOk="0" h="1380" w="893">
                  <a:moveTo>
                    <a:pt x="519" y="370"/>
                  </a:moveTo>
                  <a:lnTo>
                    <a:pt x="519" y="1010"/>
                  </a:lnTo>
                  <a:lnTo>
                    <a:pt x="370" y="1010"/>
                  </a:lnTo>
                  <a:lnTo>
                    <a:pt x="370" y="370"/>
                  </a:lnTo>
                  <a:close/>
                  <a:moveTo>
                    <a:pt x="185" y="1"/>
                  </a:moveTo>
                  <a:cubicBezTo>
                    <a:pt x="82" y="1"/>
                    <a:pt x="0" y="82"/>
                    <a:pt x="0" y="185"/>
                  </a:cubicBezTo>
                  <a:lnTo>
                    <a:pt x="0" y="1195"/>
                  </a:lnTo>
                  <a:cubicBezTo>
                    <a:pt x="0" y="1296"/>
                    <a:pt x="82" y="1380"/>
                    <a:pt x="185" y="1380"/>
                  </a:cubicBezTo>
                  <a:lnTo>
                    <a:pt x="708" y="1380"/>
                  </a:lnTo>
                  <a:cubicBezTo>
                    <a:pt x="809" y="1380"/>
                    <a:pt x="893" y="1296"/>
                    <a:pt x="893" y="1195"/>
                  </a:cubicBezTo>
                  <a:lnTo>
                    <a:pt x="893" y="185"/>
                  </a:lnTo>
                  <a:cubicBezTo>
                    <a:pt x="893" y="82"/>
                    <a:pt x="809" y="1"/>
                    <a:pt x="70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57" name="Google Shape;757;p45"/>
          <p:cNvGrpSpPr/>
          <p:nvPr/>
        </p:nvGrpSpPr>
        <p:grpSpPr>
          <a:xfrm>
            <a:off x="7170381" y="1361893"/>
            <a:ext cx="451757" cy="402984"/>
            <a:chOff x="1796101" y="2487716"/>
            <a:chExt cx="451757" cy="402984"/>
          </a:xfrm>
        </p:grpSpPr>
        <p:sp>
          <p:nvSpPr>
            <p:cNvPr id="758" name="Google Shape;758;p45"/>
            <p:cNvSpPr/>
            <p:nvPr/>
          </p:nvSpPr>
          <p:spPr>
            <a:xfrm>
              <a:off x="1835004" y="2667298"/>
              <a:ext cx="383713" cy="192055"/>
            </a:xfrm>
            <a:custGeom>
              <a:rect b="b" l="l" r="r" t="t"/>
              <a:pathLst>
                <a:path extrusionOk="0" h="5312" w="10613">
                  <a:moveTo>
                    <a:pt x="0" y="0"/>
                  </a:moveTo>
                  <a:lnTo>
                    <a:pt x="0" y="5311"/>
                  </a:lnTo>
                  <a:lnTo>
                    <a:pt x="10613" y="5311"/>
                  </a:lnTo>
                  <a:lnTo>
                    <a:pt x="10613" y="0"/>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9" name="Google Shape;759;p45"/>
            <p:cNvSpPr/>
            <p:nvPr/>
          </p:nvSpPr>
          <p:spPr>
            <a:xfrm>
              <a:off x="1810021" y="2645135"/>
              <a:ext cx="433824" cy="34998"/>
            </a:xfrm>
            <a:custGeom>
              <a:rect b="b" l="l" r="r" t="t"/>
              <a:pathLst>
                <a:path extrusionOk="0" h="968" w="11999">
                  <a:moveTo>
                    <a:pt x="431" y="1"/>
                  </a:moveTo>
                  <a:cubicBezTo>
                    <a:pt x="195" y="1"/>
                    <a:pt x="1" y="195"/>
                    <a:pt x="1" y="432"/>
                  </a:cubicBezTo>
                  <a:lnTo>
                    <a:pt x="1" y="535"/>
                  </a:lnTo>
                  <a:cubicBezTo>
                    <a:pt x="1" y="773"/>
                    <a:pt x="195" y="967"/>
                    <a:pt x="431" y="967"/>
                  </a:cubicBezTo>
                  <a:lnTo>
                    <a:pt x="11566" y="967"/>
                  </a:lnTo>
                  <a:cubicBezTo>
                    <a:pt x="11804" y="967"/>
                    <a:pt x="11998" y="773"/>
                    <a:pt x="11998" y="535"/>
                  </a:cubicBezTo>
                  <a:lnTo>
                    <a:pt x="11998" y="432"/>
                  </a:lnTo>
                  <a:cubicBezTo>
                    <a:pt x="11998" y="195"/>
                    <a:pt x="11804" y="1"/>
                    <a:pt x="11566"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0" name="Google Shape;760;p45"/>
            <p:cNvSpPr/>
            <p:nvPr/>
          </p:nvSpPr>
          <p:spPr>
            <a:xfrm>
              <a:off x="1810021" y="2851074"/>
              <a:ext cx="433824" cy="34926"/>
            </a:xfrm>
            <a:custGeom>
              <a:rect b="b" l="l" r="r" t="t"/>
              <a:pathLst>
                <a:path extrusionOk="0" h="966" w="11999">
                  <a:moveTo>
                    <a:pt x="431" y="1"/>
                  </a:moveTo>
                  <a:cubicBezTo>
                    <a:pt x="195" y="1"/>
                    <a:pt x="1" y="195"/>
                    <a:pt x="1" y="431"/>
                  </a:cubicBezTo>
                  <a:lnTo>
                    <a:pt x="1" y="536"/>
                  </a:lnTo>
                  <a:cubicBezTo>
                    <a:pt x="1" y="771"/>
                    <a:pt x="195" y="965"/>
                    <a:pt x="431" y="965"/>
                  </a:cubicBezTo>
                  <a:lnTo>
                    <a:pt x="11566" y="965"/>
                  </a:lnTo>
                  <a:cubicBezTo>
                    <a:pt x="11804" y="965"/>
                    <a:pt x="11998" y="771"/>
                    <a:pt x="11998" y="536"/>
                  </a:cubicBezTo>
                  <a:lnTo>
                    <a:pt x="11998" y="431"/>
                  </a:lnTo>
                  <a:cubicBezTo>
                    <a:pt x="11998" y="193"/>
                    <a:pt x="11804" y="1"/>
                    <a:pt x="11566"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1" name="Google Shape;761;p45"/>
            <p:cNvSpPr/>
            <p:nvPr/>
          </p:nvSpPr>
          <p:spPr>
            <a:xfrm>
              <a:off x="1962956" y="2680097"/>
              <a:ext cx="127953" cy="171013"/>
            </a:xfrm>
            <a:custGeom>
              <a:rect b="b" l="l" r="r" t="t"/>
              <a:pathLst>
                <a:path extrusionOk="0" h="4730" w="3539">
                  <a:moveTo>
                    <a:pt x="1" y="0"/>
                  </a:moveTo>
                  <a:lnTo>
                    <a:pt x="491" y="1356"/>
                  </a:lnTo>
                  <a:lnTo>
                    <a:pt x="1014" y="2795"/>
                  </a:lnTo>
                  <a:lnTo>
                    <a:pt x="1714" y="4730"/>
                  </a:lnTo>
                  <a:lnTo>
                    <a:pt x="3538"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2" name="Google Shape;762;p45"/>
            <p:cNvSpPr/>
            <p:nvPr/>
          </p:nvSpPr>
          <p:spPr>
            <a:xfrm>
              <a:off x="1835004" y="2680097"/>
              <a:ext cx="127989" cy="171013"/>
            </a:xfrm>
            <a:custGeom>
              <a:rect b="b" l="l" r="r" t="t"/>
              <a:pathLst>
                <a:path extrusionOk="0" h="4730" w="3540">
                  <a:moveTo>
                    <a:pt x="0" y="0"/>
                  </a:moveTo>
                  <a:lnTo>
                    <a:pt x="1716" y="4730"/>
                  </a:lnTo>
                  <a:lnTo>
                    <a:pt x="3540"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3" name="Google Shape;763;p45"/>
            <p:cNvSpPr/>
            <p:nvPr/>
          </p:nvSpPr>
          <p:spPr>
            <a:xfrm>
              <a:off x="2090873" y="2680097"/>
              <a:ext cx="127844" cy="171013"/>
            </a:xfrm>
            <a:custGeom>
              <a:rect b="b" l="l" r="r" t="t"/>
              <a:pathLst>
                <a:path extrusionOk="0" h="4730" w="3536">
                  <a:moveTo>
                    <a:pt x="0" y="0"/>
                  </a:moveTo>
                  <a:lnTo>
                    <a:pt x="1716" y="4730"/>
                  </a:lnTo>
                  <a:lnTo>
                    <a:pt x="3536"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4" name="Google Shape;764;p45"/>
            <p:cNvSpPr/>
            <p:nvPr/>
          </p:nvSpPr>
          <p:spPr>
            <a:xfrm>
              <a:off x="2042425" y="2561328"/>
              <a:ext cx="33913" cy="33913"/>
            </a:xfrm>
            <a:custGeom>
              <a:rect b="b" l="l" r="r" t="t"/>
              <a:pathLst>
                <a:path extrusionOk="0" h="938" w="938">
                  <a:moveTo>
                    <a:pt x="469" y="0"/>
                  </a:moveTo>
                  <a:cubicBezTo>
                    <a:pt x="210" y="0"/>
                    <a:pt x="0" y="211"/>
                    <a:pt x="0" y="469"/>
                  </a:cubicBezTo>
                  <a:cubicBezTo>
                    <a:pt x="0" y="728"/>
                    <a:pt x="210" y="938"/>
                    <a:pt x="469" y="938"/>
                  </a:cubicBezTo>
                  <a:cubicBezTo>
                    <a:pt x="728" y="938"/>
                    <a:pt x="938" y="728"/>
                    <a:pt x="938" y="469"/>
                  </a:cubicBezTo>
                  <a:cubicBezTo>
                    <a:pt x="938" y="211"/>
                    <a:pt x="728" y="0"/>
                    <a:pt x="469"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5" name="Google Shape;765;p45"/>
            <p:cNvSpPr/>
            <p:nvPr/>
          </p:nvSpPr>
          <p:spPr>
            <a:xfrm>
              <a:off x="1974490" y="2561328"/>
              <a:ext cx="33950" cy="33913"/>
            </a:xfrm>
            <a:custGeom>
              <a:rect b="b" l="l" r="r" t="t"/>
              <a:pathLst>
                <a:path extrusionOk="0" h="938" w="939">
                  <a:moveTo>
                    <a:pt x="469" y="0"/>
                  </a:moveTo>
                  <a:cubicBezTo>
                    <a:pt x="211" y="0"/>
                    <a:pt x="1" y="211"/>
                    <a:pt x="1" y="469"/>
                  </a:cubicBezTo>
                  <a:cubicBezTo>
                    <a:pt x="1" y="728"/>
                    <a:pt x="211" y="938"/>
                    <a:pt x="469" y="938"/>
                  </a:cubicBezTo>
                  <a:cubicBezTo>
                    <a:pt x="728" y="938"/>
                    <a:pt x="938" y="728"/>
                    <a:pt x="938" y="469"/>
                  </a:cubicBezTo>
                  <a:cubicBezTo>
                    <a:pt x="938" y="211"/>
                    <a:pt x="728" y="0"/>
                    <a:pt x="469"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6" name="Google Shape;766;p45"/>
            <p:cNvSpPr/>
            <p:nvPr/>
          </p:nvSpPr>
          <p:spPr>
            <a:xfrm>
              <a:off x="1835004" y="2680097"/>
              <a:ext cx="383713" cy="170941"/>
            </a:xfrm>
            <a:custGeom>
              <a:rect b="b" l="l" r="r" t="t"/>
              <a:pathLst>
                <a:path extrusionOk="0" h="4728" w="10613">
                  <a:moveTo>
                    <a:pt x="9285" y="0"/>
                  </a:moveTo>
                  <a:lnTo>
                    <a:pt x="9285" y="2499"/>
                  </a:lnTo>
                  <a:cubicBezTo>
                    <a:pt x="9285" y="2995"/>
                    <a:pt x="8880" y="3398"/>
                    <a:pt x="8384" y="3398"/>
                  </a:cubicBezTo>
                  <a:lnTo>
                    <a:pt x="0" y="3398"/>
                  </a:lnTo>
                  <a:lnTo>
                    <a:pt x="0" y="4728"/>
                  </a:lnTo>
                  <a:lnTo>
                    <a:pt x="10613" y="4728"/>
                  </a:lnTo>
                  <a:lnTo>
                    <a:pt x="10613" y="3398"/>
                  </a:lnTo>
                  <a:lnTo>
                    <a:pt x="10613" y="0"/>
                  </a:lnTo>
                  <a:close/>
                </a:path>
              </a:pathLst>
            </a:custGeom>
            <a:solidFill>
              <a:srgbClr val="000000">
                <a:alpha val="1372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7" name="Google Shape;767;p45"/>
            <p:cNvSpPr/>
            <p:nvPr/>
          </p:nvSpPr>
          <p:spPr>
            <a:xfrm>
              <a:off x="1799753" y="2636567"/>
              <a:ext cx="447093" cy="254133"/>
            </a:xfrm>
            <a:custGeom>
              <a:rect b="b" l="l" r="r" t="t"/>
              <a:pathLst>
                <a:path extrusionOk="0" h="7029" w="12366">
                  <a:moveTo>
                    <a:pt x="4143" y="1335"/>
                  </a:moveTo>
                  <a:lnTo>
                    <a:pt x="2593" y="5352"/>
                  </a:lnTo>
                  <a:lnTo>
                    <a:pt x="1139" y="1335"/>
                  </a:lnTo>
                  <a:close/>
                  <a:moveTo>
                    <a:pt x="11218" y="1335"/>
                  </a:moveTo>
                  <a:lnTo>
                    <a:pt x="9666" y="5366"/>
                  </a:lnTo>
                  <a:lnTo>
                    <a:pt x="8117" y="1335"/>
                  </a:lnTo>
                  <a:close/>
                  <a:moveTo>
                    <a:pt x="1061" y="2200"/>
                  </a:moveTo>
                  <a:lnTo>
                    <a:pt x="2317" y="5667"/>
                  </a:lnTo>
                  <a:lnTo>
                    <a:pt x="1061" y="5667"/>
                  </a:lnTo>
                  <a:lnTo>
                    <a:pt x="1061" y="2200"/>
                  </a:lnTo>
                  <a:close/>
                  <a:moveTo>
                    <a:pt x="7899" y="1797"/>
                  </a:moveTo>
                  <a:lnTo>
                    <a:pt x="9386" y="5667"/>
                  </a:lnTo>
                  <a:lnTo>
                    <a:pt x="6409" y="5667"/>
                  </a:lnTo>
                  <a:lnTo>
                    <a:pt x="7899" y="1797"/>
                  </a:lnTo>
                  <a:close/>
                  <a:moveTo>
                    <a:pt x="11304" y="2144"/>
                  </a:moveTo>
                  <a:lnTo>
                    <a:pt x="11304" y="5667"/>
                  </a:lnTo>
                  <a:lnTo>
                    <a:pt x="9948" y="5667"/>
                  </a:lnTo>
                  <a:lnTo>
                    <a:pt x="11304" y="2144"/>
                  </a:lnTo>
                  <a:close/>
                  <a:moveTo>
                    <a:pt x="7683" y="1336"/>
                  </a:moveTo>
                  <a:lnTo>
                    <a:pt x="6133" y="5356"/>
                  </a:lnTo>
                  <a:lnTo>
                    <a:pt x="5602" y="3888"/>
                  </a:lnTo>
                  <a:cubicBezTo>
                    <a:pt x="5574" y="3812"/>
                    <a:pt x="5501" y="3765"/>
                    <a:pt x="5425" y="3765"/>
                  </a:cubicBezTo>
                  <a:cubicBezTo>
                    <a:pt x="5405" y="3765"/>
                    <a:pt x="5384" y="3768"/>
                    <a:pt x="5365" y="3775"/>
                  </a:cubicBezTo>
                  <a:cubicBezTo>
                    <a:pt x="5271" y="3810"/>
                    <a:pt x="5219" y="3917"/>
                    <a:pt x="5254" y="4011"/>
                  </a:cubicBezTo>
                  <a:lnTo>
                    <a:pt x="5855" y="5669"/>
                  </a:lnTo>
                  <a:lnTo>
                    <a:pt x="2869" y="5669"/>
                  </a:lnTo>
                  <a:lnTo>
                    <a:pt x="4408" y="1677"/>
                  </a:lnTo>
                  <a:lnTo>
                    <a:pt x="4731" y="2569"/>
                  </a:lnTo>
                  <a:cubicBezTo>
                    <a:pt x="4758" y="2644"/>
                    <a:pt x="4830" y="2691"/>
                    <a:pt x="4905" y="2691"/>
                  </a:cubicBezTo>
                  <a:cubicBezTo>
                    <a:pt x="4925" y="2691"/>
                    <a:pt x="4946" y="2688"/>
                    <a:pt x="4966" y="2680"/>
                  </a:cubicBezTo>
                  <a:cubicBezTo>
                    <a:pt x="5061" y="2647"/>
                    <a:pt x="5112" y="2540"/>
                    <a:pt x="5079" y="2445"/>
                  </a:cubicBezTo>
                  <a:lnTo>
                    <a:pt x="4674" y="1336"/>
                  </a:lnTo>
                  <a:close/>
                  <a:moveTo>
                    <a:pt x="11749" y="6062"/>
                  </a:moveTo>
                  <a:cubicBezTo>
                    <a:pt x="11885" y="6062"/>
                    <a:pt x="11994" y="6175"/>
                    <a:pt x="11994" y="6309"/>
                  </a:cubicBezTo>
                  <a:lnTo>
                    <a:pt x="11994" y="6412"/>
                  </a:lnTo>
                  <a:cubicBezTo>
                    <a:pt x="11994" y="6548"/>
                    <a:pt x="11885" y="6659"/>
                    <a:pt x="11749" y="6659"/>
                  </a:cubicBezTo>
                  <a:lnTo>
                    <a:pt x="614" y="6659"/>
                  </a:lnTo>
                  <a:cubicBezTo>
                    <a:pt x="477" y="6659"/>
                    <a:pt x="367" y="6548"/>
                    <a:pt x="367" y="6412"/>
                  </a:cubicBezTo>
                  <a:lnTo>
                    <a:pt x="367" y="6309"/>
                  </a:lnTo>
                  <a:cubicBezTo>
                    <a:pt x="367" y="6173"/>
                    <a:pt x="477" y="6062"/>
                    <a:pt x="614" y="6062"/>
                  </a:cubicBezTo>
                  <a:close/>
                  <a:moveTo>
                    <a:pt x="615" y="0"/>
                  </a:moveTo>
                  <a:cubicBezTo>
                    <a:pt x="277" y="0"/>
                    <a:pt x="1" y="275"/>
                    <a:pt x="1" y="615"/>
                  </a:cubicBezTo>
                  <a:lnTo>
                    <a:pt x="1" y="720"/>
                  </a:lnTo>
                  <a:cubicBezTo>
                    <a:pt x="1" y="1058"/>
                    <a:pt x="275" y="1335"/>
                    <a:pt x="615" y="1335"/>
                  </a:cubicBezTo>
                  <a:lnTo>
                    <a:pt x="691" y="1335"/>
                  </a:lnTo>
                  <a:lnTo>
                    <a:pt x="691" y="5693"/>
                  </a:lnTo>
                  <a:lnTo>
                    <a:pt x="615" y="5693"/>
                  </a:lnTo>
                  <a:cubicBezTo>
                    <a:pt x="277" y="5693"/>
                    <a:pt x="1" y="5969"/>
                    <a:pt x="1" y="6309"/>
                  </a:cubicBezTo>
                  <a:lnTo>
                    <a:pt x="1" y="6412"/>
                  </a:lnTo>
                  <a:cubicBezTo>
                    <a:pt x="1" y="6751"/>
                    <a:pt x="275" y="7029"/>
                    <a:pt x="615" y="7029"/>
                  </a:cubicBezTo>
                  <a:lnTo>
                    <a:pt x="11751" y="7029"/>
                  </a:lnTo>
                  <a:cubicBezTo>
                    <a:pt x="12092" y="7029"/>
                    <a:pt x="12366" y="6753"/>
                    <a:pt x="12366" y="6412"/>
                  </a:cubicBezTo>
                  <a:lnTo>
                    <a:pt x="12366" y="6309"/>
                  </a:lnTo>
                  <a:cubicBezTo>
                    <a:pt x="12366" y="5971"/>
                    <a:pt x="12092" y="5693"/>
                    <a:pt x="11751" y="5693"/>
                  </a:cubicBezTo>
                  <a:lnTo>
                    <a:pt x="11675" y="5693"/>
                  </a:lnTo>
                  <a:lnTo>
                    <a:pt x="11675" y="1335"/>
                  </a:lnTo>
                  <a:lnTo>
                    <a:pt x="11751" y="1335"/>
                  </a:lnTo>
                  <a:cubicBezTo>
                    <a:pt x="12092" y="1335"/>
                    <a:pt x="12366" y="1060"/>
                    <a:pt x="12366" y="720"/>
                  </a:cubicBezTo>
                  <a:lnTo>
                    <a:pt x="12366" y="615"/>
                  </a:lnTo>
                  <a:cubicBezTo>
                    <a:pt x="12364" y="275"/>
                    <a:pt x="12090" y="0"/>
                    <a:pt x="11749" y="0"/>
                  </a:cubicBezTo>
                  <a:lnTo>
                    <a:pt x="7099" y="0"/>
                  </a:lnTo>
                  <a:cubicBezTo>
                    <a:pt x="6996" y="0"/>
                    <a:pt x="6915" y="82"/>
                    <a:pt x="6915" y="185"/>
                  </a:cubicBezTo>
                  <a:cubicBezTo>
                    <a:pt x="6915" y="286"/>
                    <a:pt x="6996" y="370"/>
                    <a:pt x="7099" y="370"/>
                  </a:cubicBezTo>
                  <a:lnTo>
                    <a:pt x="11749" y="370"/>
                  </a:lnTo>
                  <a:cubicBezTo>
                    <a:pt x="11885" y="370"/>
                    <a:pt x="11994" y="479"/>
                    <a:pt x="11994" y="615"/>
                  </a:cubicBezTo>
                  <a:lnTo>
                    <a:pt x="11994" y="720"/>
                  </a:lnTo>
                  <a:cubicBezTo>
                    <a:pt x="11994" y="856"/>
                    <a:pt x="11885" y="965"/>
                    <a:pt x="11749" y="965"/>
                  </a:cubicBezTo>
                  <a:lnTo>
                    <a:pt x="615" y="965"/>
                  </a:lnTo>
                  <a:cubicBezTo>
                    <a:pt x="479" y="965"/>
                    <a:pt x="370" y="856"/>
                    <a:pt x="370" y="720"/>
                  </a:cubicBezTo>
                  <a:lnTo>
                    <a:pt x="370" y="615"/>
                  </a:lnTo>
                  <a:cubicBezTo>
                    <a:pt x="370" y="479"/>
                    <a:pt x="479" y="370"/>
                    <a:pt x="615" y="370"/>
                  </a:cubicBezTo>
                  <a:lnTo>
                    <a:pt x="6181" y="370"/>
                  </a:lnTo>
                  <a:cubicBezTo>
                    <a:pt x="6285" y="370"/>
                    <a:pt x="6366" y="286"/>
                    <a:pt x="6366" y="185"/>
                  </a:cubicBezTo>
                  <a:cubicBezTo>
                    <a:pt x="6366" y="82"/>
                    <a:pt x="6285" y="0"/>
                    <a:pt x="618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8" name="Google Shape;768;p45"/>
            <p:cNvSpPr/>
            <p:nvPr/>
          </p:nvSpPr>
          <p:spPr>
            <a:xfrm>
              <a:off x="2029120" y="2487716"/>
              <a:ext cx="218738" cy="112261"/>
            </a:xfrm>
            <a:custGeom>
              <a:rect b="b" l="l" r="r" t="t"/>
              <a:pathLst>
                <a:path extrusionOk="0" h="3105" w="6050">
                  <a:moveTo>
                    <a:pt x="738" y="2167"/>
                  </a:moveTo>
                  <a:cubicBezTo>
                    <a:pt x="847" y="2167"/>
                    <a:pt x="948" y="2231"/>
                    <a:pt x="997" y="2336"/>
                  </a:cubicBezTo>
                  <a:cubicBezTo>
                    <a:pt x="1030" y="2404"/>
                    <a:pt x="1030" y="2482"/>
                    <a:pt x="1002" y="2552"/>
                  </a:cubicBezTo>
                  <a:cubicBezTo>
                    <a:pt x="975" y="2622"/>
                    <a:pt x="923" y="2678"/>
                    <a:pt x="855" y="2709"/>
                  </a:cubicBezTo>
                  <a:cubicBezTo>
                    <a:pt x="817" y="2726"/>
                    <a:pt x="777" y="2734"/>
                    <a:pt x="738" y="2734"/>
                  </a:cubicBezTo>
                  <a:cubicBezTo>
                    <a:pt x="630" y="2734"/>
                    <a:pt x="527" y="2672"/>
                    <a:pt x="479" y="2565"/>
                  </a:cubicBezTo>
                  <a:cubicBezTo>
                    <a:pt x="415" y="2424"/>
                    <a:pt x="479" y="2254"/>
                    <a:pt x="623" y="2192"/>
                  </a:cubicBezTo>
                  <a:cubicBezTo>
                    <a:pt x="660" y="2175"/>
                    <a:pt x="699" y="2167"/>
                    <a:pt x="738" y="2167"/>
                  </a:cubicBezTo>
                  <a:close/>
                  <a:moveTo>
                    <a:pt x="5838" y="0"/>
                  </a:moveTo>
                  <a:cubicBezTo>
                    <a:pt x="5813" y="0"/>
                    <a:pt x="5789" y="5"/>
                    <a:pt x="5765" y="16"/>
                  </a:cubicBezTo>
                  <a:lnTo>
                    <a:pt x="1238" y="2027"/>
                  </a:lnTo>
                  <a:cubicBezTo>
                    <a:pt x="1114" y="1881"/>
                    <a:pt x="931" y="1797"/>
                    <a:pt x="741" y="1797"/>
                  </a:cubicBezTo>
                  <a:cubicBezTo>
                    <a:pt x="653" y="1797"/>
                    <a:pt x="563" y="1815"/>
                    <a:pt x="477" y="1854"/>
                  </a:cubicBezTo>
                  <a:cubicBezTo>
                    <a:pt x="149" y="2000"/>
                    <a:pt x="1" y="2387"/>
                    <a:pt x="147" y="2715"/>
                  </a:cubicBezTo>
                  <a:cubicBezTo>
                    <a:pt x="250" y="2960"/>
                    <a:pt x="487" y="3104"/>
                    <a:pt x="738" y="3104"/>
                  </a:cubicBezTo>
                  <a:cubicBezTo>
                    <a:pt x="825" y="3104"/>
                    <a:pt x="915" y="3087"/>
                    <a:pt x="1002" y="3048"/>
                  </a:cubicBezTo>
                  <a:cubicBezTo>
                    <a:pt x="1164" y="2978"/>
                    <a:pt x="1284" y="2847"/>
                    <a:pt x="1349" y="2686"/>
                  </a:cubicBezTo>
                  <a:cubicBezTo>
                    <a:pt x="1387" y="2581"/>
                    <a:pt x="1401" y="2470"/>
                    <a:pt x="1387" y="2365"/>
                  </a:cubicBezTo>
                  <a:lnTo>
                    <a:pt x="5913" y="354"/>
                  </a:lnTo>
                  <a:cubicBezTo>
                    <a:pt x="6006" y="313"/>
                    <a:pt x="6049" y="203"/>
                    <a:pt x="6008" y="111"/>
                  </a:cubicBezTo>
                  <a:cubicBezTo>
                    <a:pt x="5978" y="42"/>
                    <a:pt x="5909" y="0"/>
                    <a:pt x="58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9" name="Google Shape;769;p45"/>
            <p:cNvSpPr/>
            <p:nvPr/>
          </p:nvSpPr>
          <p:spPr>
            <a:xfrm>
              <a:off x="1796101" y="2487970"/>
              <a:ext cx="218738" cy="112081"/>
            </a:xfrm>
            <a:custGeom>
              <a:rect b="b" l="l" r="r" t="t"/>
              <a:pathLst>
                <a:path extrusionOk="0" h="3100" w="6050">
                  <a:moveTo>
                    <a:pt x="5304" y="2160"/>
                  </a:moveTo>
                  <a:cubicBezTo>
                    <a:pt x="5343" y="2160"/>
                    <a:pt x="5382" y="2168"/>
                    <a:pt x="5417" y="2185"/>
                  </a:cubicBezTo>
                  <a:cubicBezTo>
                    <a:pt x="5561" y="2247"/>
                    <a:pt x="5625" y="2417"/>
                    <a:pt x="5561" y="2558"/>
                  </a:cubicBezTo>
                  <a:cubicBezTo>
                    <a:pt x="5515" y="2665"/>
                    <a:pt x="5411" y="2727"/>
                    <a:pt x="5303" y="2727"/>
                  </a:cubicBezTo>
                  <a:cubicBezTo>
                    <a:pt x="5264" y="2727"/>
                    <a:pt x="5225" y="2719"/>
                    <a:pt x="5188" y="2702"/>
                  </a:cubicBezTo>
                  <a:cubicBezTo>
                    <a:pt x="5118" y="2671"/>
                    <a:pt x="5065" y="2615"/>
                    <a:pt x="5038" y="2545"/>
                  </a:cubicBezTo>
                  <a:cubicBezTo>
                    <a:pt x="5013" y="2477"/>
                    <a:pt x="5014" y="2399"/>
                    <a:pt x="5044" y="2329"/>
                  </a:cubicBezTo>
                  <a:cubicBezTo>
                    <a:pt x="5075" y="2261"/>
                    <a:pt x="5131" y="2206"/>
                    <a:pt x="5201" y="2179"/>
                  </a:cubicBezTo>
                  <a:cubicBezTo>
                    <a:pt x="5236" y="2168"/>
                    <a:pt x="5269" y="2160"/>
                    <a:pt x="5304" y="2160"/>
                  </a:cubicBezTo>
                  <a:close/>
                  <a:moveTo>
                    <a:pt x="212" y="1"/>
                  </a:moveTo>
                  <a:cubicBezTo>
                    <a:pt x="141" y="1"/>
                    <a:pt x="74" y="42"/>
                    <a:pt x="44" y="112"/>
                  </a:cubicBezTo>
                  <a:cubicBezTo>
                    <a:pt x="1" y="203"/>
                    <a:pt x="44" y="312"/>
                    <a:pt x="137" y="355"/>
                  </a:cubicBezTo>
                  <a:lnTo>
                    <a:pt x="4657" y="2360"/>
                  </a:lnTo>
                  <a:cubicBezTo>
                    <a:pt x="4643" y="2467"/>
                    <a:pt x="4655" y="2576"/>
                    <a:pt x="4696" y="2681"/>
                  </a:cubicBezTo>
                  <a:cubicBezTo>
                    <a:pt x="4760" y="2842"/>
                    <a:pt x="4880" y="2973"/>
                    <a:pt x="5042" y="3043"/>
                  </a:cubicBezTo>
                  <a:cubicBezTo>
                    <a:pt x="5125" y="3082"/>
                    <a:pt x="5215" y="3099"/>
                    <a:pt x="5306" y="3099"/>
                  </a:cubicBezTo>
                  <a:cubicBezTo>
                    <a:pt x="5557" y="3099"/>
                    <a:pt x="5794" y="2955"/>
                    <a:pt x="5903" y="2712"/>
                  </a:cubicBezTo>
                  <a:cubicBezTo>
                    <a:pt x="6049" y="2383"/>
                    <a:pt x="5901" y="1998"/>
                    <a:pt x="5573" y="1853"/>
                  </a:cubicBezTo>
                  <a:cubicBezTo>
                    <a:pt x="5488" y="1814"/>
                    <a:pt x="5398" y="1795"/>
                    <a:pt x="5308" y="1795"/>
                  </a:cubicBezTo>
                  <a:cubicBezTo>
                    <a:pt x="5229" y="1795"/>
                    <a:pt x="5150" y="1810"/>
                    <a:pt x="5075" y="1839"/>
                  </a:cubicBezTo>
                  <a:cubicBezTo>
                    <a:pt x="4970" y="1878"/>
                    <a:pt x="4882" y="1944"/>
                    <a:pt x="4812" y="2026"/>
                  </a:cubicBezTo>
                  <a:lnTo>
                    <a:pt x="287" y="17"/>
                  </a:lnTo>
                  <a:cubicBezTo>
                    <a:pt x="262" y="6"/>
                    <a:pt x="237" y="1"/>
                    <a:pt x="21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70" name="Google Shape;770;p45"/>
          <p:cNvGrpSpPr/>
          <p:nvPr/>
        </p:nvGrpSpPr>
        <p:grpSpPr>
          <a:xfrm>
            <a:off x="8269723" y="409802"/>
            <a:ext cx="308035" cy="260165"/>
            <a:chOff x="7625878" y="3918297"/>
            <a:chExt cx="449949" cy="380025"/>
          </a:xfrm>
        </p:grpSpPr>
        <p:sp>
          <p:nvSpPr>
            <p:cNvPr id="771" name="Google Shape;771;p45"/>
            <p:cNvSpPr/>
            <p:nvPr/>
          </p:nvSpPr>
          <p:spPr>
            <a:xfrm>
              <a:off x="7632349" y="3924805"/>
              <a:ext cx="439753" cy="366756"/>
            </a:xfrm>
            <a:custGeom>
              <a:rect b="b" l="l" r="r" t="t"/>
              <a:pathLst>
                <a:path extrusionOk="0" h="10144" w="12163">
                  <a:moveTo>
                    <a:pt x="3015" y="1"/>
                  </a:moveTo>
                  <a:cubicBezTo>
                    <a:pt x="2150" y="1"/>
                    <a:pt x="1304" y="345"/>
                    <a:pt x="751" y="984"/>
                  </a:cubicBezTo>
                  <a:cubicBezTo>
                    <a:pt x="0" y="1855"/>
                    <a:pt x="90" y="2798"/>
                    <a:pt x="90" y="2800"/>
                  </a:cubicBezTo>
                  <a:cubicBezTo>
                    <a:pt x="90" y="6135"/>
                    <a:pt x="6126" y="10143"/>
                    <a:pt x="6126" y="10143"/>
                  </a:cubicBezTo>
                  <a:cubicBezTo>
                    <a:pt x="6126" y="10143"/>
                    <a:pt x="12163" y="6135"/>
                    <a:pt x="12163" y="2800"/>
                  </a:cubicBezTo>
                  <a:cubicBezTo>
                    <a:pt x="12163" y="1030"/>
                    <a:pt x="10717" y="9"/>
                    <a:pt x="9225" y="9"/>
                  </a:cubicBezTo>
                  <a:cubicBezTo>
                    <a:pt x="7905" y="9"/>
                    <a:pt x="6550" y="807"/>
                    <a:pt x="6126" y="2592"/>
                  </a:cubicBezTo>
                  <a:cubicBezTo>
                    <a:pt x="5703" y="806"/>
                    <a:pt x="4337" y="1"/>
                    <a:pt x="3015"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2" name="Google Shape;772;p45"/>
            <p:cNvSpPr/>
            <p:nvPr/>
          </p:nvSpPr>
          <p:spPr>
            <a:xfrm>
              <a:off x="7828997" y="3925058"/>
              <a:ext cx="243106" cy="366431"/>
            </a:xfrm>
            <a:custGeom>
              <a:rect b="b" l="l" r="r" t="t"/>
              <a:pathLst>
                <a:path extrusionOk="0" h="10135" w="6724">
                  <a:moveTo>
                    <a:pt x="3782" y="0"/>
                  </a:moveTo>
                  <a:cubicBezTo>
                    <a:pt x="3554" y="0"/>
                    <a:pt x="3325" y="24"/>
                    <a:pt x="3101" y="72"/>
                  </a:cubicBezTo>
                  <a:cubicBezTo>
                    <a:pt x="4322" y="335"/>
                    <a:pt x="5353" y="1295"/>
                    <a:pt x="5353" y="2791"/>
                  </a:cubicBezTo>
                  <a:cubicBezTo>
                    <a:pt x="5353" y="5426"/>
                    <a:pt x="1584" y="8481"/>
                    <a:pt x="1" y="9648"/>
                  </a:cubicBezTo>
                  <a:cubicBezTo>
                    <a:pt x="421" y="9957"/>
                    <a:pt x="687" y="10134"/>
                    <a:pt x="687" y="10134"/>
                  </a:cubicBezTo>
                  <a:cubicBezTo>
                    <a:pt x="687" y="10134"/>
                    <a:pt x="6724" y="6126"/>
                    <a:pt x="6724" y="2791"/>
                  </a:cubicBezTo>
                  <a:cubicBezTo>
                    <a:pt x="6724" y="1021"/>
                    <a:pt x="5275" y="0"/>
                    <a:pt x="3782" y="0"/>
                  </a:cubicBezTo>
                  <a:close/>
                </a:path>
              </a:pathLst>
            </a:custGeom>
            <a:solidFill>
              <a:srgbClr val="000000">
                <a:alpha val="1372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3" name="Google Shape;773;p45"/>
            <p:cNvSpPr/>
            <p:nvPr/>
          </p:nvSpPr>
          <p:spPr>
            <a:xfrm>
              <a:off x="7700682" y="4158403"/>
              <a:ext cx="306450" cy="48267"/>
            </a:xfrm>
            <a:custGeom>
              <a:rect b="b" l="l" r="r" t="t"/>
              <a:pathLst>
                <a:path extrusionOk="0" h="1335" w="8476">
                  <a:moveTo>
                    <a:pt x="0" y="1"/>
                  </a:moveTo>
                  <a:cubicBezTo>
                    <a:pt x="409" y="472"/>
                    <a:pt x="856" y="921"/>
                    <a:pt x="1302" y="1335"/>
                  </a:cubicBezTo>
                  <a:lnTo>
                    <a:pt x="7175" y="1335"/>
                  </a:lnTo>
                  <a:cubicBezTo>
                    <a:pt x="7620" y="921"/>
                    <a:pt x="8065" y="472"/>
                    <a:pt x="847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4" name="Google Shape;774;p45"/>
            <p:cNvSpPr/>
            <p:nvPr/>
          </p:nvSpPr>
          <p:spPr>
            <a:xfrm>
              <a:off x="7804953" y="4255515"/>
              <a:ext cx="97908" cy="35974"/>
            </a:xfrm>
            <a:custGeom>
              <a:rect b="b" l="l" r="r" t="t"/>
              <a:pathLst>
                <a:path extrusionOk="0" h="995" w="2708">
                  <a:moveTo>
                    <a:pt x="1" y="1"/>
                  </a:moveTo>
                  <a:cubicBezTo>
                    <a:pt x="788" y="617"/>
                    <a:pt x="1354" y="994"/>
                    <a:pt x="1354" y="994"/>
                  </a:cubicBezTo>
                  <a:cubicBezTo>
                    <a:pt x="1354" y="994"/>
                    <a:pt x="1920" y="617"/>
                    <a:pt x="270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5" name="Google Shape;775;p45"/>
            <p:cNvSpPr/>
            <p:nvPr/>
          </p:nvSpPr>
          <p:spPr>
            <a:xfrm>
              <a:off x="7641461" y="4061797"/>
              <a:ext cx="425038" cy="46929"/>
            </a:xfrm>
            <a:custGeom>
              <a:rect b="b" l="l" r="r" t="t"/>
              <a:pathLst>
                <a:path extrusionOk="0" h="1298" w="11756">
                  <a:moveTo>
                    <a:pt x="1" y="1"/>
                  </a:moveTo>
                  <a:cubicBezTo>
                    <a:pt x="135" y="433"/>
                    <a:pt x="345" y="868"/>
                    <a:pt x="614" y="1298"/>
                  </a:cubicBezTo>
                  <a:lnTo>
                    <a:pt x="11143" y="1298"/>
                  </a:lnTo>
                  <a:cubicBezTo>
                    <a:pt x="11407" y="868"/>
                    <a:pt x="11619" y="433"/>
                    <a:pt x="1175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6" name="Google Shape;776;p45"/>
            <p:cNvSpPr/>
            <p:nvPr/>
          </p:nvSpPr>
          <p:spPr>
            <a:xfrm>
              <a:off x="7635784" y="3968011"/>
              <a:ext cx="217075" cy="47001"/>
            </a:xfrm>
            <a:custGeom>
              <a:rect b="b" l="l" r="r" t="t"/>
              <a:pathLst>
                <a:path extrusionOk="0" h="1300" w="6004">
                  <a:moveTo>
                    <a:pt x="491" y="0"/>
                  </a:moveTo>
                  <a:cubicBezTo>
                    <a:pt x="137" y="498"/>
                    <a:pt x="32" y="992"/>
                    <a:pt x="0" y="1300"/>
                  </a:cubicBezTo>
                  <a:lnTo>
                    <a:pt x="6004" y="1300"/>
                  </a:lnTo>
                  <a:cubicBezTo>
                    <a:pt x="5874" y="780"/>
                    <a:pt x="5658" y="351"/>
                    <a:pt x="5387" y="0"/>
                  </a:cubicBezTo>
                  <a:close/>
                </a:path>
              </a:pathLst>
            </a:custGeom>
            <a:solidFill>
              <a:srgbClr val="F2F2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7" name="Google Shape;777;p45"/>
            <p:cNvSpPr/>
            <p:nvPr/>
          </p:nvSpPr>
          <p:spPr>
            <a:xfrm>
              <a:off x="7854739" y="3968011"/>
              <a:ext cx="216894" cy="47001"/>
            </a:xfrm>
            <a:custGeom>
              <a:rect b="b" l="l" r="r" t="t"/>
              <a:pathLst>
                <a:path extrusionOk="0" h="1300" w="5999">
                  <a:moveTo>
                    <a:pt x="621" y="0"/>
                  </a:moveTo>
                  <a:cubicBezTo>
                    <a:pt x="351" y="351"/>
                    <a:pt x="135" y="780"/>
                    <a:pt x="0" y="1300"/>
                  </a:cubicBezTo>
                  <a:lnTo>
                    <a:pt x="5998" y="1300"/>
                  </a:lnTo>
                  <a:cubicBezTo>
                    <a:pt x="5950" y="796"/>
                    <a:pt x="5776" y="360"/>
                    <a:pt x="552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8" name="Google Shape;778;p45"/>
            <p:cNvSpPr/>
            <p:nvPr/>
          </p:nvSpPr>
          <p:spPr>
            <a:xfrm>
              <a:off x="7632349" y="3924805"/>
              <a:ext cx="218485" cy="183920"/>
            </a:xfrm>
            <a:custGeom>
              <a:rect b="b" l="l" r="r" t="t"/>
              <a:pathLst>
                <a:path extrusionOk="0" h="5087" w="6043">
                  <a:moveTo>
                    <a:pt x="3015" y="0"/>
                  </a:moveTo>
                  <a:cubicBezTo>
                    <a:pt x="2151" y="0"/>
                    <a:pt x="1305" y="344"/>
                    <a:pt x="753" y="984"/>
                  </a:cubicBezTo>
                  <a:cubicBezTo>
                    <a:pt x="0" y="1855"/>
                    <a:pt x="90" y="2798"/>
                    <a:pt x="90" y="2798"/>
                  </a:cubicBezTo>
                  <a:cubicBezTo>
                    <a:pt x="90" y="3545"/>
                    <a:pt x="393" y="4325"/>
                    <a:pt x="864" y="5087"/>
                  </a:cubicBezTo>
                  <a:lnTo>
                    <a:pt x="6043" y="5087"/>
                  </a:lnTo>
                  <a:lnTo>
                    <a:pt x="6043" y="2290"/>
                  </a:lnTo>
                  <a:cubicBezTo>
                    <a:pt x="5543" y="714"/>
                    <a:pt x="4260" y="0"/>
                    <a:pt x="3015"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9" name="Google Shape;779;p45"/>
            <p:cNvSpPr/>
            <p:nvPr/>
          </p:nvSpPr>
          <p:spPr>
            <a:xfrm>
              <a:off x="7750685" y="3959912"/>
              <a:ext cx="59222" cy="56366"/>
            </a:xfrm>
            <a:custGeom>
              <a:rect b="b" l="l" r="r" t="t"/>
              <a:pathLst>
                <a:path extrusionOk="0" h="1559" w="1638">
                  <a:moveTo>
                    <a:pt x="821" y="1"/>
                  </a:moveTo>
                  <a:lnTo>
                    <a:pt x="529" y="462"/>
                  </a:lnTo>
                  <a:lnTo>
                    <a:pt x="0" y="596"/>
                  </a:lnTo>
                  <a:lnTo>
                    <a:pt x="352" y="1014"/>
                  </a:lnTo>
                  <a:lnTo>
                    <a:pt x="313" y="1559"/>
                  </a:lnTo>
                  <a:lnTo>
                    <a:pt x="313" y="1559"/>
                  </a:lnTo>
                  <a:lnTo>
                    <a:pt x="821" y="1354"/>
                  </a:lnTo>
                  <a:lnTo>
                    <a:pt x="1327" y="1559"/>
                  </a:lnTo>
                  <a:lnTo>
                    <a:pt x="1288" y="1014"/>
                  </a:lnTo>
                  <a:lnTo>
                    <a:pt x="1638" y="596"/>
                  </a:lnTo>
                  <a:lnTo>
                    <a:pt x="1111" y="462"/>
                  </a:lnTo>
                  <a:lnTo>
                    <a:pt x="821"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0" name="Google Shape;780;p45"/>
            <p:cNvSpPr/>
            <p:nvPr/>
          </p:nvSpPr>
          <p:spPr>
            <a:xfrm>
              <a:off x="7711095" y="4033668"/>
              <a:ext cx="59222" cy="56366"/>
            </a:xfrm>
            <a:custGeom>
              <a:rect b="b" l="l" r="r" t="t"/>
              <a:pathLst>
                <a:path extrusionOk="0" h="1559" w="1638">
                  <a:moveTo>
                    <a:pt x="819" y="1"/>
                  </a:moveTo>
                  <a:lnTo>
                    <a:pt x="529" y="462"/>
                  </a:lnTo>
                  <a:lnTo>
                    <a:pt x="0" y="596"/>
                  </a:lnTo>
                  <a:lnTo>
                    <a:pt x="350" y="1014"/>
                  </a:lnTo>
                  <a:lnTo>
                    <a:pt x="313" y="1559"/>
                  </a:lnTo>
                  <a:lnTo>
                    <a:pt x="313" y="1559"/>
                  </a:lnTo>
                  <a:lnTo>
                    <a:pt x="819" y="1354"/>
                  </a:lnTo>
                  <a:lnTo>
                    <a:pt x="1325" y="1559"/>
                  </a:lnTo>
                  <a:lnTo>
                    <a:pt x="1325" y="1559"/>
                  </a:lnTo>
                  <a:lnTo>
                    <a:pt x="1288" y="1014"/>
                  </a:lnTo>
                  <a:lnTo>
                    <a:pt x="1638" y="596"/>
                  </a:lnTo>
                  <a:lnTo>
                    <a:pt x="1109" y="462"/>
                  </a:lnTo>
                  <a:lnTo>
                    <a:pt x="819"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1" name="Google Shape;781;p45"/>
            <p:cNvSpPr/>
            <p:nvPr/>
          </p:nvSpPr>
          <p:spPr>
            <a:xfrm>
              <a:off x="7665721" y="3959912"/>
              <a:ext cx="59186" cy="56366"/>
            </a:xfrm>
            <a:custGeom>
              <a:rect b="b" l="l" r="r" t="t"/>
              <a:pathLst>
                <a:path extrusionOk="0" h="1559" w="1637">
                  <a:moveTo>
                    <a:pt x="818" y="1"/>
                  </a:moveTo>
                  <a:lnTo>
                    <a:pt x="528" y="462"/>
                  </a:lnTo>
                  <a:lnTo>
                    <a:pt x="1" y="596"/>
                  </a:lnTo>
                  <a:lnTo>
                    <a:pt x="349" y="1014"/>
                  </a:lnTo>
                  <a:lnTo>
                    <a:pt x="312" y="1559"/>
                  </a:lnTo>
                  <a:lnTo>
                    <a:pt x="818" y="1354"/>
                  </a:lnTo>
                  <a:lnTo>
                    <a:pt x="1323" y="1559"/>
                  </a:lnTo>
                  <a:lnTo>
                    <a:pt x="1286" y="1014"/>
                  </a:lnTo>
                  <a:lnTo>
                    <a:pt x="1636" y="596"/>
                  </a:lnTo>
                  <a:lnTo>
                    <a:pt x="1109" y="462"/>
                  </a:lnTo>
                  <a:lnTo>
                    <a:pt x="818"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2" name="Google Shape;782;p45"/>
            <p:cNvSpPr/>
            <p:nvPr/>
          </p:nvSpPr>
          <p:spPr>
            <a:xfrm>
              <a:off x="7743490" y="3953187"/>
              <a:ext cx="73539" cy="69779"/>
            </a:xfrm>
            <a:custGeom>
              <a:rect b="b" l="l" r="r" t="t"/>
              <a:pathLst>
                <a:path extrusionOk="0" h="1930" w="2034">
                  <a:moveTo>
                    <a:pt x="1012" y="537"/>
                  </a:moveTo>
                  <a:lnTo>
                    <a:pt x="1144" y="749"/>
                  </a:lnTo>
                  <a:cubicBezTo>
                    <a:pt x="1168" y="790"/>
                    <a:pt x="1209" y="819"/>
                    <a:pt x="1255" y="831"/>
                  </a:cubicBezTo>
                  <a:lnTo>
                    <a:pt x="1496" y="891"/>
                  </a:lnTo>
                  <a:lnTo>
                    <a:pt x="1345" y="1081"/>
                  </a:lnTo>
                  <a:cubicBezTo>
                    <a:pt x="1314" y="1118"/>
                    <a:pt x="1300" y="1167"/>
                    <a:pt x="1302" y="1212"/>
                  </a:cubicBezTo>
                  <a:lnTo>
                    <a:pt x="1319" y="1461"/>
                  </a:lnTo>
                  <a:lnTo>
                    <a:pt x="1088" y="1367"/>
                  </a:lnTo>
                  <a:cubicBezTo>
                    <a:pt x="1067" y="1358"/>
                    <a:pt x="1041" y="1354"/>
                    <a:pt x="1018" y="1354"/>
                  </a:cubicBezTo>
                  <a:cubicBezTo>
                    <a:pt x="993" y="1354"/>
                    <a:pt x="971" y="1358"/>
                    <a:pt x="946" y="1367"/>
                  </a:cubicBezTo>
                  <a:lnTo>
                    <a:pt x="717" y="1461"/>
                  </a:lnTo>
                  <a:lnTo>
                    <a:pt x="732" y="1212"/>
                  </a:lnTo>
                  <a:cubicBezTo>
                    <a:pt x="736" y="1163"/>
                    <a:pt x="720" y="1118"/>
                    <a:pt x="689" y="1081"/>
                  </a:cubicBezTo>
                  <a:lnTo>
                    <a:pt x="528" y="891"/>
                  </a:lnTo>
                  <a:lnTo>
                    <a:pt x="769" y="831"/>
                  </a:lnTo>
                  <a:cubicBezTo>
                    <a:pt x="816" y="819"/>
                    <a:pt x="857" y="790"/>
                    <a:pt x="882" y="749"/>
                  </a:cubicBezTo>
                  <a:lnTo>
                    <a:pt x="1012" y="537"/>
                  </a:lnTo>
                  <a:close/>
                  <a:moveTo>
                    <a:pt x="1018" y="0"/>
                  </a:moveTo>
                  <a:cubicBezTo>
                    <a:pt x="954" y="0"/>
                    <a:pt x="894" y="33"/>
                    <a:pt x="859" y="88"/>
                  </a:cubicBezTo>
                  <a:lnTo>
                    <a:pt x="610" y="486"/>
                  </a:lnTo>
                  <a:lnTo>
                    <a:pt x="153" y="599"/>
                  </a:lnTo>
                  <a:cubicBezTo>
                    <a:pt x="88" y="615"/>
                    <a:pt x="40" y="663"/>
                    <a:pt x="20" y="724"/>
                  </a:cubicBezTo>
                  <a:cubicBezTo>
                    <a:pt x="1" y="786"/>
                    <a:pt x="13" y="854"/>
                    <a:pt x="55" y="903"/>
                  </a:cubicBezTo>
                  <a:lnTo>
                    <a:pt x="357" y="1262"/>
                  </a:lnTo>
                  <a:lnTo>
                    <a:pt x="324" y="1731"/>
                  </a:lnTo>
                  <a:cubicBezTo>
                    <a:pt x="320" y="1793"/>
                    <a:pt x="349" y="1857"/>
                    <a:pt x="400" y="1894"/>
                  </a:cubicBezTo>
                  <a:cubicBezTo>
                    <a:pt x="431" y="1916"/>
                    <a:pt x="470" y="1928"/>
                    <a:pt x="510" y="1928"/>
                  </a:cubicBezTo>
                  <a:cubicBezTo>
                    <a:pt x="534" y="1928"/>
                    <a:pt x="557" y="1924"/>
                    <a:pt x="580" y="1916"/>
                  </a:cubicBezTo>
                  <a:lnTo>
                    <a:pt x="1018" y="1741"/>
                  </a:lnTo>
                  <a:lnTo>
                    <a:pt x="1456" y="1916"/>
                  </a:lnTo>
                  <a:cubicBezTo>
                    <a:pt x="1477" y="1925"/>
                    <a:pt x="1500" y="1929"/>
                    <a:pt x="1526" y="1929"/>
                  </a:cubicBezTo>
                  <a:cubicBezTo>
                    <a:pt x="1564" y="1929"/>
                    <a:pt x="1603" y="1918"/>
                    <a:pt x="1634" y="1894"/>
                  </a:cubicBezTo>
                  <a:cubicBezTo>
                    <a:pt x="1685" y="1857"/>
                    <a:pt x="1714" y="1793"/>
                    <a:pt x="1710" y="1731"/>
                  </a:cubicBezTo>
                  <a:lnTo>
                    <a:pt x="1679" y="1262"/>
                  </a:lnTo>
                  <a:lnTo>
                    <a:pt x="1981" y="903"/>
                  </a:lnTo>
                  <a:cubicBezTo>
                    <a:pt x="2021" y="854"/>
                    <a:pt x="2033" y="786"/>
                    <a:pt x="2014" y="724"/>
                  </a:cubicBezTo>
                  <a:cubicBezTo>
                    <a:pt x="1994" y="663"/>
                    <a:pt x="1944" y="617"/>
                    <a:pt x="1883" y="599"/>
                  </a:cubicBezTo>
                  <a:lnTo>
                    <a:pt x="1426" y="486"/>
                  </a:lnTo>
                  <a:lnTo>
                    <a:pt x="1176" y="88"/>
                  </a:lnTo>
                  <a:cubicBezTo>
                    <a:pt x="1140" y="33"/>
                    <a:pt x="1082" y="0"/>
                    <a:pt x="101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3" name="Google Shape;783;p45"/>
            <p:cNvSpPr/>
            <p:nvPr/>
          </p:nvSpPr>
          <p:spPr>
            <a:xfrm>
              <a:off x="7658490" y="3953259"/>
              <a:ext cx="73503" cy="69851"/>
            </a:xfrm>
            <a:custGeom>
              <a:rect b="b" l="l" r="r" t="t"/>
              <a:pathLst>
                <a:path extrusionOk="0" h="1932" w="2033">
                  <a:moveTo>
                    <a:pt x="1010" y="535"/>
                  </a:moveTo>
                  <a:lnTo>
                    <a:pt x="1142" y="747"/>
                  </a:lnTo>
                  <a:cubicBezTo>
                    <a:pt x="1166" y="788"/>
                    <a:pt x="1206" y="817"/>
                    <a:pt x="1253" y="829"/>
                  </a:cubicBezTo>
                  <a:lnTo>
                    <a:pt x="1494" y="889"/>
                  </a:lnTo>
                  <a:lnTo>
                    <a:pt x="1343" y="1079"/>
                  </a:lnTo>
                  <a:cubicBezTo>
                    <a:pt x="1311" y="1116"/>
                    <a:pt x="1298" y="1165"/>
                    <a:pt x="1300" y="1210"/>
                  </a:cubicBezTo>
                  <a:lnTo>
                    <a:pt x="1317" y="1459"/>
                  </a:lnTo>
                  <a:lnTo>
                    <a:pt x="1086" y="1365"/>
                  </a:lnTo>
                  <a:cubicBezTo>
                    <a:pt x="1064" y="1356"/>
                    <a:pt x="1039" y="1352"/>
                    <a:pt x="1016" y="1352"/>
                  </a:cubicBezTo>
                  <a:cubicBezTo>
                    <a:pt x="991" y="1352"/>
                    <a:pt x="969" y="1356"/>
                    <a:pt x="944" y="1365"/>
                  </a:cubicBezTo>
                  <a:lnTo>
                    <a:pt x="714" y="1459"/>
                  </a:lnTo>
                  <a:lnTo>
                    <a:pt x="730" y="1210"/>
                  </a:lnTo>
                  <a:cubicBezTo>
                    <a:pt x="734" y="1161"/>
                    <a:pt x="718" y="1116"/>
                    <a:pt x="687" y="1079"/>
                  </a:cubicBezTo>
                  <a:lnTo>
                    <a:pt x="526" y="889"/>
                  </a:lnTo>
                  <a:lnTo>
                    <a:pt x="767" y="829"/>
                  </a:lnTo>
                  <a:cubicBezTo>
                    <a:pt x="814" y="817"/>
                    <a:pt x="854" y="788"/>
                    <a:pt x="880" y="747"/>
                  </a:cubicBezTo>
                  <a:lnTo>
                    <a:pt x="1010" y="535"/>
                  </a:lnTo>
                  <a:close/>
                  <a:moveTo>
                    <a:pt x="1018" y="0"/>
                  </a:moveTo>
                  <a:cubicBezTo>
                    <a:pt x="952" y="0"/>
                    <a:pt x="893" y="35"/>
                    <a:pt x="860" y="88"/>
                  </a:cubicBezTo>
                  <a:lnTo>
                    <a:pt x="609" y="486"/>
                  </a:lnTo>
                  <a:lnTo>
                    <a:pt x="152" y="601"/>
                  </a:lnTo>
                  <a:cubicBezTo>
                    <a:pt x="88" y="615"/>
                    <a:pt x="40" y="663"/>
                    <a:pt x="20" y="725"/>
                  </a:cubicBezTo>
                  <a:cubicBezTo>
                    <a:pt x="1" y="786"/>
                    <a:pt x="14" y="854"/>
                    <a:pt x="55" y="902"/>
                  </a:cubicBezTo>
                  <a:lnTo>
                    <a:pt x="357" y="1262"/>
                  </a:lnTo>
                  <a:lnTo>
                    <a:pt x="325" y="1731"/>
                  </a:lnTo>
                  <a:cubicBezTo>
                    <a:pt x="320" y="1795"/>
                    <a:pt x="349" y="1857"/>
                    <a:pt x="399" y="1894"/>
                  </a:cubicBezTo>
                  <a:cubicBezTo>
                    <a:pt x="432" y="1917"/>
                    <a:pt x="471" y="1930"/>
                    <a:pt x="510" y="1930"/>
                  </a:cubicBezTo>
                  <a:cubicBezTo>
                    <a:pt x="534" y="1930"/>
                    <a:pt x="557" y="1925"/>
                    <a:pt x="580" y="1916"/>
                  </a:cubicBezTo>
                  <a:lnTo>
                    <a:pt x="1018" y="1741"/>
                  </a:lnTo>
                  <a:lnTo>
                    <a:pt x="1455" y="1916"/>
                  </a:lnTo>
                  <a:cubicBezTo>
                    <a:pt x="1477" y="1925"/>
                    <a:pt x="1502" y="1931"/>
                    <a:pt x="1525" y="1931"/>
                  </a:cubicBezTo>
                  <a:cubicBezTo>
                    <a:pt x="1564" y="1931"/>
                    <a:pt x="1603" y="1918"/>
                    <a:pt x="1634" y="1894"/>
                  </a:cubicBezTo>
                  <a:cubicBezTo>
                    <a:pt x="1687" y="1857"/>
                    <a:pt x="1716" y="1795"/>
                    <a:pt x="1710" y="1731"/>
                  </a:cubicBezTo>
                  <a:lnTo>
                    <a:pt x="1679" y="1262"/>
                  </a:lnTo>
                  <a:lnTo>
                    <a:pt x="1980" y="902"/>
                  </a:lnTo>
                  <a:cubicBezTo>
                    <a:pt x="2021" y="854"/>
                    <a:pt x="2033" y="786"/>
                    <a:pt x="2013" y="725"/>
                  </a:cubicBezTo>
                  <a:cubicBezTo>
                    <a:pt x="1994" y="661"/>
                    <a:pt x="1943" y="615"/>
                    <a:pt x="1883" y="601"/>
                  </a:cubicBezTo>
                  <a:lnTo>
                    <a:pt x="1426" y="486"/>
                  </a:lnTo>
                  <a:lnTo>
                    <a:pt x="1175" y="88"/>
                  </a:lnTo>
                  <a:cubicBezTo>
                    <a:pt x="1142" y="35"/>
                    <a:pt x="1084" y="0"/>
                    <a:pt x="101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4" name="Google Shape;784;p45"/>
            <p:cNvSpPr/>
            <p:nvPr/>
          </p:nvSpPr>
          <p:spPr>
            <a:xfrm>
              <a:off x="7703973" y="4026871"/>
              <a:ext cx="73539" cy="69851"/>
            </a:xfrm>
            <a:custGeom>
              <a:rect b="b" l="l" r="r" t="t"/>
              <a:pathLst>
                <a:path extrusionOk="0" h="1932" w="2034">
                  <a:moveTo>
                    <a:pt x="1006" y="539"/>
                  </a:moveTo>
                  <a:lnTo>
                    <a:pt x="1146" y="749"/>
                  </a:lnTo>
                  <a:cubicBezTo>
                    <a:pt x="1172" y="792"/>
                    <a:pt x="1212" y="821"/>
                    <a:pt x="1259" y="833"/>
                  </a:cubicBezTo>
                  <a:lnTo>
                    <a:pt x="1500" y="893"/>
                  </a:lnTo>
                  <a:lnTo>
                    <a:pt x="1339" y="1083"/>
                  </a:lnTo>
                  <a:cubicBezTo>
                    <a:pt x="1308" y="1118"/>
                    <a:pt x="1292" y="1167"/>
                    <a:pt x="1296" y="1214"/>
                  </a:cubicBezTo>
                  <a:lnTo>
                    <a:pt x="1314" y="1463"/>
                  </a:lnTo>
                  <a:lnTo>
                    <a:pt x="1082" y="1369"/>
                  </a:lnTo>
                  <a:cubicBezTo>
                    <a:pt x="1061" y="1360"/>
                    <a:pt x="1036" y="1356"/>
                    <a:pt x="1012" y="1356"/>
                  </a:cubicBezTo>
                  <a:cubicBezTo>
                    <a:pt x="987" y="1356"/>
                    <a:pt x="966" y="1360"/>
                    <a:pt x="940" y="1369"/>
                  </a:cubicBezTo>
                  <a:lnTo>
                    <a:pt x="711" y="1463"/>
                  </a:lnTo>
                  <a:lnTo>
                    <a:pt x="726" y="1214"/>
                  </a:lnTo>
                  <a:cubicBezTo>
                    <a:pt x="730" y="1165"/>
                    <a:pt x="715" y="1118"/>
                    <a:pt x="684" y="1083"/>
                  </a:cubicBezTo>
                  <a:lnTo>
                    <a:pt x="522" y="893"/>
                  </a:lnTo>
                  <a:lnTo>
                    <a:pt x="763" y="833"/>
                  </a:lnTo>
                  <a:cubicBezTo>
                    <a:pt x="810" y="821"/>
                    <a:pt x="851" y="792"/>
                    <a:pt x="876" y="749"/>
                  </a:cubicBezTo>
                  <a:lnTo>
                    <a:pt x="1006" y="539"/>
                  </a:lnTo>
                  <a:close/>
                  <a:moveTo>
                    <a:pt x="1016" y="0"/>
                  </a:moveTo>
                  <a:cubicBezTo>
                    <a:pt x="952" y="2"/>
                    <a:pt x="892" y="35"/>
                    <a:pt x="859" y="90"/>
                  </a:cubicBezTo>
                  <a:lnTo>
                    <a:pt x="608" y="486"/>
                  </a:lnTo>
                  <a:lnTo>
                    <a:pt x="151" y="601"/>
                  </a:lnTo>
                  <a:cubicBezTo>
                    <a:pt x="88" y="617"/>
                    <a:pt x="40" y="665"/>
                    <a:pt x="20" y="726"/>
                  </a:cubicBezTo>
                  <a:cubicBezTo>
                    <a:pt x="1" y="786"/>
                    <a:pt x="13" y="854"/>
                    <a:pt x="53" y="903"/>
                  </a:cubicBezTo>
                  <a:lnTo>
                    <a:pt x="355" y="1262"/>
                  </a:lnTo>
                  <a:lnTo>
                    <a:pt x="324" y="1733"/>
                  </a:lnTo>
                  <a:cubicBezTo>
                    <a:pt x="318" y="1795"/>
                    <a:pt x="347" y="1859"/>
                    <a:pt x="400" y="1894"/>
                  </a:cubicBezTo>
                  <a:cubicBezTo>
                    <a:pt x="431" y="1917"/>
                    <a:pt x="469" y="1930"/>
                    <a:pt x="508" y="1930"/>
                  </a:cubicBezTo>
                  <a:cubicBezTo>
                    <a:pt x="532" y="1930"/>
                    <a:pt x="556" y="1925"/>
                    <a:pt x="578" y="1916"/>
                  </a:cubicBezTo>
                  <a:lnTo>
                    <a:pt x="1016" y="1743"/>
                  </a:lnTo>
                  <a:lnTo>
                    <a:pt x="1454" y="1916"/>
                  </a:lnTo>
                  <a:cubicBezTo>
                    <a:pt x="1475" y="1926"/>
                    <a:pt x="1500" y="1931"/>
                    <a:pt x="1524" y="1931"/>
                  </a:cubicBezTo>
                  <a:cubicBezTo>
                    <a:pt x="1563" y="1931"/>
                    <a:pt x="1601" y="1920"/>
                    <a:pt x="1635" y="1894"/>
                  </a:cubicBezTo>
                  <a:cubicBezTo>
                    <a:pt x="1685" y="1859"/>
                    <a:pt x="1714" y="1795"/>
                    <a:pt x="1708" y="1733"/>
                  </a:cubicBezTo>
                  <a:lnTo>
                    <a:pt x="1677" y="1262"/>
                  </a:lnTo>
                  <a:lnTo>
                    <a:pt x="1979" y="903"/>
                  </a:lnTo>
                  <a:cubicBezTo>
                    <a:pt x="2020" y="854"/>
                    <a:pt x="2033" y="786"/>
                    <a:pt x="2014" y="726"/>
                  </a:cubicBezTo>
                  <a:cubicBezTo>
                    <a:pt x="1994" y="665"/>
                    <a:pt x="1942" y="619"/>
                    <a:pt x="1881" y="601"/>
                  </a:cubicBezTo>
                  <a:lnTo>
                    <a:pt x="1424" y="486"/>
                  </a:lnTo>
                  <a:lnTo>
                    <a:pt x="1174" y="90"/>
                  </a:lnTo>
                  <a:cubicBezTo>
                    <a:pt x="1141" y="35"/>
                    <a:pt x="1082" y="0"/>
                    <a:pt x="101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5" name="Google Shape;785;p45"/>
            <p:cNvSpPr/>
            <p:nvPr/>
          </p:nvSpPr>
          <p:spPr>
            <a:xfrm>
              <a:off x="7625878" y="3918297"/>
              <a:ext cx="449949" cy="380025"/>
            </a:xfrm>
            <a:custGeom>
              <a:rect b="b" l="l" r="r" t="t"/>
              <a:pathLst>
                <a:path extrusionOk="0" h="10511" w="12445">
                  <a:moveTo>
                    <a:pt x="9321" y="372"/>
                  </a:moveTo>
                  <a:cubicBezTo>
                    <a:pt x="9441" y="372"/>
                    <a:pt x="9561" y="379"/>
                    <a:pt x="9679" y="393"/>
                  </a:cubicBezTo>
                  <a:cubicBezTo>
                    <a:pt x="10296" y="467"/>
                    <a:pt x="10918" y="730"/>
                    <a:pt x="11373" y="1189"/>
                  </a:cubicBezTo>
                  <a:lnTo>
                    <a:pt x="7280" y="1189"/>
                  </a:lnTo>
                  <a:cubicBezTo>
                    <a:pt x="7854" y="626"/>
                    <a:pt x="8600" y="372"/>
                    <a:pt x="9321" y="372"/>
                  </a:cubicBezTo>
                  <a:close/>
                  <a:moveTo>
                    <a:pt x="11673" y="1560"/>
                  </a:moveTo>
                  <a:cubicBezTo>
                    <a:pt x="11846" y="1825"/>
                    <a:pt x="11970" y="2132"/>
                    <a:pt x="12033" y="2486"/>
                  </a:cubicBezTo>
                  <a:lnTo>
                    <a:pt x="6494" y="2486"/>
                  </a:lnTo>
                  <a:cubicBezTo>
                    <a:pt x="6611" y="2130"/>
                    <a:pt x="6770" y="1823"/>
                    <a:pt x="6959" y="1560"/>
                  </a:cubicBezTo>
                  <a:close/>
                  <a:moveTo>
                    <a:pt x="12068" y="2859"/>
                  </a:moveTo>
                  <a:cubicBezTo>
                    <a:pt x="12071" y="2898"/>
                    <a:pt x="12071" y="2937"/>
                    <a:pt x="12071" y="2976"/>
                  </a:cubicBezTo>
                  <a:cubicBezTo>
                    <a:pt x="12071" y="3231"/>
                    <a:pt x="12033" y="3501"/>
                    <a:pt x="11955" y="3783"/>
                  </a:cubicBezTo>
                  <a:lnTo>
                    <a:pt x="6406" y="3783"/>
                  </a:lnTo>
                  <a:lnTo>
                    <a:pt x="6406" y="2859"/>
                  </a:lnTo>
                  <a:close/>
                  <a:moveTo>
                    <a:pt x="11832" y="4156"/>
                  </a:moveTo>
                  <a:cubicBezTo>
                    <a:pt x="11721" y="4454"/>
                    <a:pt x="11568" y="4761"/>
                    <a:pt x="11375" y="5082"/>
                  </a:cubicBezTo>
                  <a:lnTo>
                    <a:pt x="6404" y="5082"/>
                  </a:lnTo>
                  <a:lnTo>
                    <a:pt x="6404" y="4156"/>
                  </a:lnTo>
                  <a:close/>
                  <a:moveTo>
                    <a:pt x="11140" y="5454"/>
                  </a:moveTo>
                  <a:cubicBezTo>
                    <a:pt x="10922" y="5780"/>
                    <a:pt x="10663" y="6113"/>
                    <a:pt x="10372" y="6455"/>
                  </a:cubicBezTo>
                  <a:lnTo>
                    <a:pt x="2069" y="6455"/>
                  </a:lnTo>
                  <a:cubicBezTo>
                    <a:pt x="1776" y="6113"/>
                    <a:pt x="1521" y="5780"/>
                    <a:pt x="1301" y="5454"/>
                  </a:cubicBezTo>
                  <a:close/>
                  <a:moveTo>
                    <a:pt x="10041" y="6827"/>
                  </a:moveTo>
                  <a:cubicBezTo>
                    <a:pt x="9761" y="7132"/>
                    <a:pt x="9454" y="7443"/>
                    <a:pt x="9115" y="7760"/>
                  </a:cubicBezTo>
                  <a:cubicBezTo>
                    <a:pt x="9106" y="7768"/>
                    <a:pt x="9094" y="7780"/>
                    <a:pt x="9084" y="7787"/>
                  </a:cubicBezTo>
                  <a:lnTo>
                    <a:pt x="3359" y="7787"/>
                  </a:lnTo>
                  <a:cubicBezTo>
                    <a:pt x="3349" y="7780"/>
                    <a:pt x="3337" y="7768"/>
                    <a:pt x="3328" y="7760"/>
                  </a:cubicBezTo>
                  <a:cubicBezTo>
                    <a:pt x="2991" y="7443"/>
                    <a:pt x="2682" y="7132"/>
                    <a:pt x="2400" y="6827"/>
                  </a:cubicBezTo>
                  <a:close/>
                  <a:moveTo>
                    <a:pt x="8676" y="8163"/>
                  </a:moveTo>
                  <a:cubicBezTo>
                    <a:pt x="8266" y="8528"/>
                    <a:pt x="7865" y="8857"/>
                    <a:pt x="7509" y="9141"/>
                  </a:cubicBezTo>
                  <a:lnTo>
                    <a:pt x="4932" y="9141"/>
                  </a:lnTo>
                  <a:cubicBezTo>
                    <a:pt x="4574" y="8857"/>
                    <a:pt x="4174" y="8528"/>
                    <a:pt x="3765" y="8163"/>
                  </a:cubicBezTo>
                  <a:close/>
                  <a:moveTo>
                    <a:pt x="7027" y="9514"/>
                  </a:moveTo>
                  <a:cubicBezTo>
                    <a:pt x="6655" y="9794"/>
                    <a:pt x="6366" y="9997"/>
                    <a:pt x="6222" y="10098"/>
                  </a:cubicBezTo>
                  <a:cubicBezTo>
                    <a:pt x="6076" y="9999"/>
                    <a:pt x="5790" y="9796"/>
                    <a:pt x="5415" y="9514"/>
                  </a:cubicBezTo>
                  <a:close/>
                  <a:moveTo>
                    <a:pt x="9322" y="1"/>
                  </a:moveTo>
                  <a:cubicBezTo>
                    <a:pt x="8669" y="1"/>
                    <a:pt x="8032" y="185"/>
                    <a:pt x="7499" y="537"/>
                  </a:cubicBezTo>
                  <a:cubicBezTo>
                    <a:pt x="7204" y="732"/>
                    <a:pt x="6945" y="973"/>
                    <a:pt x="6727" y="1255"/>
                  </a:cubicBezTo>
                  <a:cubicBezTo>
                    <a:pt x="6721" y="1261"/>
                    <a:pt x="6716" y="1269"/>
                    <a:pt x="6712" y="1276"/>
                  </a:cubicBezTo>
                  <a:cubicBezTo>
                    <a:pt x="6513" y="1533"/>
                    <a:pt x="6352" y="1825"/>
                    <a:pt x="6225" y="2148"/>
                  </a:cubicBezTo>
                  <a:cubicBezTo>
                    <a:pt x="5811" y="1101"/>
                    <a:pt x="5006" y="370"/>
                    <a:pt x="3960" y="104"/>
                  </a:cubicBezTo>
                  <a:cubicBezTo>
                    <a:pt x="3687" y="35"/>
                    <a:pt x="3408" y="1"/>
                    <a:pt x="3128" y="1"/>
                  </a:cubicBezTo>
                  <a:cubicBezTo>
                    <a:pt x="2812" y="1"/>
                    <a:pt x="2497" y="44"/>
                    <a:pt x="2192" y="131"/>
                  </a:cubicBezTo>
                  <a:cubicBezTo>
                    <a:pt x="1603" y="296"/>
                    <a:pt x="1093" y="613"/>
                    <a:pt x="712" y="1043"/>
                  </a:cubicBezTo>
                  <a:cubicBezTo>
                    <a:pt x="590" y="1181"/>
                    <a:pt x="195" y="1659"/>
                    <a:pt x="167" y="1951"/>
                  </a:cubicBezTo>
                  <a:cubicBezTo>
                    <a:pt x="158" y="2054"/>
                    <a:pt x="232" y="2144"/>
                    <a:pt x="335" y="2155"/>
                  </a:cubicBezTo>
                  <a:cubicBezTo>
                    <a:pt x="341" y="2156"/>
                    <a:pt x="346" y="2156"/>
                    <a:pt x="352" y="2156"/>
                  </a:cubicBezTo>
                  <a:cubicBezTo>
                    <a:pt x="446" y="2156"/>
                    <a:pt x="528" y="2083"/>
                    <a:pt x="539" y="1988"/>
                  </a:cubicBezTo>
                  <a:cubicBezTo>
                    <a:pt x="551" y="1869"/>
                    <a:pt x="784" y="1531"/>
                    <a:pt x="994" y="1288"/>
                  </a:cubicBezTo>
                  <a:cubicBezTo>
                    <a:pt x="1511" y="705"/>
                    <a:pt x="2316" y="375"/>
                    <a:pt x="3139" y="375"/>
                  </a:cubicBezTo>
                  <a:cubicBezTo>
                    <a:pt x="3384" y="375"/>
                    <a:pt x="3631" y="405"/>
                    <a:pt x="3872" y="465"/>
                  </a:cubicBezTo>
                  <a:cubicBezTo>
                    <a:pt x="4959" y="741"/>
                    <a:pt x="5751" y="1589"/>
                    <a:pt x="6043" y="2795"/>
                  </a:cubicBezTo>
                  <a:lnTo>
                    <a:pt x="6043" y="5084"/>
                  </a:lnTo>
                  <a:lnTo>
                    <a:pt x="1070" y="5084"/>
                  </a:lnTo>
                  <a:cubicBezTo>
                    <a:pt x="611" y="4316"/>
                    <a:pt x="376" y="3610"/>
                    <a:pt x="376" y="2980"/>
                  </a:cubicBezTo>
                  <a:cubicBezTo>
                    <a:pt x="376" y="2877"/>
                    <a:pt x="292" y="2793"/>
                    <a:pt x="189" y="2793"/>
                  </a:cubicBezTo>
                  <a:cubicBezTo>
                    <a:pt x="86" y="2793"/>
                    <a:pt x="0" y="2875"/>
                    <a:pt x="0" y="2980"/>
                  </a:cubicBezTo>
                  <a:cubicBezTo>
                    <a:pt x="0" y="3777"/>
                    <a:pt x="329" y="4672"/>
                    <a:pt x="977" y="5636"/>
                  </a:cubicBezTo>
                  <a:cubicBezTo>
                    <a:pt x="1220" y="6002"/>
                    <a:pt x="1507" y="6375"/>
                    <a:pt x="1842" y="6761"/>
                  </a:cubicBezTo>
                  <a:cubicBezTo>
                    <a:pt x="1844" y="6762"/>
                    <a:pt x="1846" y="6766"/>
                    <a:pt x="1852" y="6770"/>
                  </a:cubicBezTo>
                  <a:cubicBezTo>
                    <a:pt x="2211" y="7183"/>
                    <a:pt x="2620" y="7607"/>
                    <a:pt x="3079" y="8038"/>
                  </a:cubicBezTo>
                  <a:cubicBezTo>
                    <a:pt x="3662" y="8589"/>
                    <a:pt x="4248" y="9075"/>
                    <a:pt x="4746" y="9468"/>
                  </a:cubicBezTo>
                  <a:cubicBezTo>
                    <a:pt x="4753" y="9473"/>
                    <a:pt x="4761" y="9479"/>
                    <a:pt x="4769" y="9485"/>
                  </a:cubicBezTo>
                  <a:cubicBezTo>
                    <a:pt x="5547" y="10098"/>
                    <a:pt x="6113" y="10475"/>
                    <a:pt x="6122" y="10479"/>
                  </a:cubicBezTo>
                  <a:cubicBezTo>
                    <a:pt x="6154" y="10500"/>
                    <a:pt x="6190" y="10510"/>
                    <a:pt x="6224" y="10510"/>
                  </a:cubicBezTo>
                  <a:cubicBezTo>
                    <a:pt x="6260" y="10510"/>
                    <a:pt x="6297" y="10500"/>
                    <a:pt x="6327" y="10479"/>
                  </a:cubicBezTo>
                  <a:cubicBezTo>
                    <a:pt x="6336" y="10471"/>
                    <a:pt x="6900" y="10096"/>
                    <a:pt x="7680" y="9485"/>
                  </a:cubicBezTo>
                  <a:cubicBezTo>
                    <a:pt x="7688" y="9479"/>
                    <a:pt x="7696" y="9475"/>
                    <a:pt x="7704" y="9468"/>
                  </a:cubicBezTo>
                  <a:cubicBezTo>
                    <a:pt x="8203" y="9075"/>
                    <a:pt x="8789" y="8585"/>
                    <a:pt x="9370" y="8038"/>
                  </a:cubicBezTo>
                  <a:cubicBezTo>
                    <a:pt x="9829" y="7608"/>
                    <a:pt x="10238" y="7183"/>
                    <a:pt x="10597" y="6770"/>
                  </a:cubicBezTo>
                  <a:cubicBezTo>
                    <a:pt x="10601" y="6766"/>
                    <a:pt x="10603" y="6764"/>
                    <a:pt x="10605" y="6761"/>
                  </a:cubicBezTo>
                  <a:cubicBezTo>
                    <a:pt x="10936" y="6374"/>
                    <a:pt x="11225" y="6000"/>
                    <a:pt x="11471" y="5635"/>
                  </a:cubicBezTo>
                  <a:cubicBezTo>
                    <a:pt x="11840" y="5082"/>
                    <a:pt x="12105" y="4553"/>
                    <a:pt x="12266" y="4051"/>
                  </a:cubicBezTo>
                  <a:cubicBezTo>
                    <a:pt x="12274" y="4036"/>
                    <a:pt x="12280" y="4018"/>
                    <a:pt x="12283" y="3999"/>
                  </a:cubicBezTo>
                  <a:cubicBezTo>
                    <a:pt x="12392" y="3643"/>
                    <a:pt x="12445" y="3301"/>
                    <a:pt x="12445" y="2978"/>
                  </a:cubicBezTo>
                  <a:cubicBezTo>
                    <a:pt x="12445" y="2169"/>
                    <a:pt x="12159" y="1455"/>
                    <a:pt x="11616" y="915"/>
                  </a:cubicBezTo>
                  <a:cubicBezTo>
                    <a:pt x="11128" y="424"/>
                    <a:pt x="10455" y="109"/>
                    <a:pt x="9722" y="24"/>
                  </a:cubicBezTo>
                  <a:cubicBezTo>
                    <a:pt x="9588" y="8"/>
                    <a:pt x="9455" y="1"/>
                    <a:pt x="932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86" name="Google Shape;786;p45"/>
          <p:cNvSpPr txBox="1"/>
          <p:nvPr/>
        </p:nvSpPr>
        <p:spPr>
          <a:xfrm>
            <a:off x="986775" y="1221359"/>
            <a:ext cx="5139705" cy="639921"/>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1" lang="en-US" sz="1800" u="none" cap="none" strike="noStrike">
                <a:solidFill>
                  <a:srgbClr val="FF0000"/>
                </a:solidFill>
                <a:latin typeface="Times New Roman"/>
                <a:ea typeface="Times New Roman"/>
                <a:cs typeface="Times New Roman"/>
                <a:sym typeface="Times New Roman"/>
              </a:rPr>
              <a:t> </a:t>
            </a:r>
            <a:r>
              <a:rPr b="0" i="0" lang="en-US" sz="1800" u="none" cap="none" strike="noStrike">
                <a:solidFill>
                  <a:srgbClr val="000000"/>
                </a:solidFill>
                <a:latin typeface="Times New Roman"/>
                <a:ea typeface="Times New Roman"/>
                <a:cs typeface="Times New Roman"/>
                <a:sym typeface="Times New Roman"/>
              </a:rPr>
              <a:t>Nhận dạng ảnh là quá trình xác định ảnh, thu được bằng cách so sánh với mẫu chuẩn đã học từ trước </a:t>
            </a:r>
            <a:endParaRPr b="0" i="0" sz="1800" u="none" cap="none" strike="noStrike">
              <a:solidFill>
                <a:srgbClr val="FF0000"/>
              </a:solidFill>
              <a:latin typeface="Times New Roman"/>
              <a:ea typeface="Times New Roman"/>
              <a:cs typeface="Times New Roman"/>
              <a:sym typeface="Times New Roman"/>
            </a:endParaRPr>
          </a:p>
        </p:txBody>
      </p:sp>
      <p:sp>
        <p:nvSpPr>
          <p:cNvPr id="787" name="Google Shape;787;p45"/>
          <p:cNvSpPr txBox="1"/>
          <p:nvPr/>
        </p:nvSpPr>
        <p:spPr>
          <a:xfrm>
            <a:off x="1059437" y="1685245"/>
            <a:ext cx="2994572" cy="2745903"/>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Times New Roman"/>
                <a:ea typeface="Times New Roman"/>
                <a:cs typeface="Times New Roman"/>
                <a:sym typeface="Times New Roman"/>
              </a:rPr>
              <a:t>Nội suy là phán đoán theo ý nghĩa trên cơ sở nhận dạng</a:t>
            </a:r>
            <a:endParaRPr b="0" i="0" sz="18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Times New Roman"/>
                <a:ea typeface="Times New Roman"/>
                <a:cs typeface="Times New Roman"/>
                <a:sym typeface="Times New Roman"/>
              </a:rPr>
              <a:t>Phân loại ảnh:</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Times New Roman"/>
                <a:ea typeface="Times New Roman"/>
                <a:cs typeface="Times New Roman"/>
                <a:sym typeface="Times New Roman"/>
              </a:rPr>
              <a:t>+ Nhận dạng theo tham số</a:t>
            </a:r>
            <a:endParaRPr b="0" i="0" sz="18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Times New Roman"/>
                <a:ea typeface="Times New Roman"/>
                <a:cs typeface="Times New Roman"/>
                <a:sym typeface="Times New Roman"/>
              </a:rPr>
              <a:t>+ Nhận dạng theo cấu trúc</a:t>
            </a:r>
            <a:endParaRPr b="0" i="0" sz="18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Times New Roman"/>
                <a:ea typeface="Times New Roman"/>
                <a:cs typeface="Times New Roman"/>
                <a:sym typeface="Times New Roman"/>
              </a:rPr>
              <a:t>Ứng dụng: nhận dạng ký tự, nhận dạng văn bản, nhận dạng vân tay, nhận dạng mã vạch, nhận dạng mặt người</a:t>
            </a:r>
            <a:endParaRPr b="0" i="0" sz="1800" u="none" cap="none" strike="noStrike">
              <a:solidFill>
                <a:srgbClr val="000000"/>
              </a:solidFill>
              <a:latin typeface="Times New Roman"/>
              <a:ea typeface="Times New Roman"/>
              <a:cs typeface="Times New Roman"/>
              <a:sym typeface="Times New Roman"/>
            </a:endParaRPr>
          </a:p>
        </p:txBody>
      </p:sp>
      <p:pic>
        <p:nvPicPr>
          <p:cNvPr id="788" name="Google Shape;788;p45"/>
          <p:cNvPicPr preferRelativeResize="0"/>
          <p:nvPr/>
        </p:nvPicPr>
        <p:blipFill rotWithShape="1">
          <a:blip r:embed="rId3">
            <a:alphaModFix/>
          </a:blip>
          <a:srcRect b="17852" l="2453" r="76450" t="74513"/>
          <a:stretch/>
        </p:blipFill>
        <p:spPr>
          <a:xfrm>
            <a:off x="874239" y="824988"/>
            <a:ext cx="1781499" cy="233824"/>
          </a:xfrm>
          <a:prstGeom prst="rect">
            <a:avLst/>
          </a:prstGeom>
          <a:noFill/>
          <a:ln>
            <a:noFill/>
          </a:ln>
        </p:spPr>
      </p:pic>
      <p:sp>
        <p:nvSpPr>
          <p:cNvPr id="789" name="Google Shape;789;p45"/>
          <p:cNvSpPr txBox="1"/>
          <p:nvPr/>
        </p:nvSpPr>
        <p:spPr>
          <a:xfrm>
            <a:off x="5102948" y="1229144"/>
            <a:ext cx="1634700" cy="527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0000"/>
              </a:solidFill>
              <a:latin typeface="Times New Roman"/>
              <a:ea typeface="Times New Roman"/>
              <a:cs typeface="Times New Roman"/>
              <a:sym typeface="Times New Roman"/>
            </a:endParaRPr>
          </a:p>
        </p:txBody>
      </p:sp>
      <p:sp>
        <p:nvSpPr>
          <p:cNvPr id="790" name="Google Shape;790;p45"/>
          <p:cNvSpPr txBox="1"/>
          <p:nvPr/>
        </p:nvSpPr>
        <p:spPr>
          <a:xfrm>
            <a:off x="4665177" y="1874294"/>
            <a:ext cx="4144942" cy="3335136"/>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imes New Roman"/>
              <a:ea typeface="Times New Roman"/>
              <a:cs typeface="Times New Roman"/>
              <a:sym typeface="Times New Roman"/>
            </a:endParaRPr>
          </a:p>
          <a:p>
            <a:pPr indent="0" lvl="0" marL="0" marR="0" rtl="0" algn="ctr">
              <a:lnSpc>
                <a:spcPct val="100000"/>
              </a:lnSpc>
              <a:spcBef>
                <a:spcPts val="1600"/>
              </a:spcBef>
              <a:spcAft>
                <a:spcPts val="0"/>
              </a:spcAft>
              <a:buClr>
                <a:srgbClr val="000000"/>
              </a:buClr>
              <a:buSzPts val="1800"/>
              <a:buFont typeface="Arial"/>
              <a:buNone/>
            </a:pPr>
            <a:r>
              <a:t/>
            </a:r>
            <a:endParaRPr b="0" i="0" sz="1800" u="none" cap="none" strike="noStrike">
              <a:solidFill>
                <a:schemeClr val="dk1"/>
              </a:solidFill>
              <a:latin typeface="Times New Roman"/>
              <a:ea typeface="Times New Roman"/>
              <a:cs typeface="Times New Roman"/>
              <a:sym typeface="Times New Roman"/>
            </a:endParaRPr>
          </a:p>
          <a:p>
            <a:pPr indent="0" lvl="0" marL="0" marR="0" rtl="0" algn="ctr">
              <a:lnSpc>
                <a:spcPct val="100000"/>
              </a:lnSpc>
              <a:spcBef>
                <a:spcPts val="1600"/>
              </a:spcBef>
              <a:spcAft>
                <a:spcPts val="1600"/>
              </a:spcAft>
              <a:buClr>
                <a:srgbClr val="000000"/>
              </a:buClr>
              <a:buSzPts val="1400"/>
              <a:buFont typeface="Arial"/>
              <a:buNone/>
            </a:pPr>
            <a:r>
              <a:t/>
            </a:r>
            <a:endParaRPr b="1" i="0" sz="1400" u="none" cap="none" strike="noStrike">
              <a:solidFill>
                <a:schemeClr val="dk1"/>
              </a:solidFill>
              <a:latin typeface="Antic Slab"/>
              <a:ea typeface="Antic Slab"/>
              <a:cs typeface="Antic Slab"/>
              <a:sym typeface="Antic Slab"/>
            </a:endParaRPr>
          </a:p>
        </p:txBody>
      </p:sp>
      <p:pic>
        <p:nvPicPr>
          <p:cNvPr id="791" name="Google Shape;791;p45"/>
          <p:cNvPicPr preferRelativeResize="0"/>
          <p:nvPr/>
        </p:nvPicPr>
        <p:blipFill rotWithShape="1">
          <a:blip r:embed="rId3">
            <a:alphaModFix/>
          </a:blip>
          <a:srcRect b="16174" l="24733" r="54171" t="75332"/>
          <a:stretch/>
        </p:blipFill>
        <p:spPr>
          <a:xfrm>
            <a:off x="5268570" y="1685245"/>
            <a:ext cx="1781499" cy="222126"/>
          </a:xfrm>
          <a:prstGeom prst="rect">
            <a:avLst/>
          </a:prstGeom>
          <a:noFill/>
          <a:ln>
            <a:noFill/>
          </a:ln>
        </p:spPr>
      </p:pic>
      <p:pic>
        <p:nvPicPr>
          <p:cNvPr id="792" name="Google Shape;792;p45"/>
          <p:cNvPicPr preferRelativeResize="0"/>
          <p:nvPr/>
        </p:nvPicPr>
        <p:blipFill rotWithShape="1">
          <a:blip r:embed="rId3">
            <a:alphaModFix/>
          </a:blip>
          <a:srcRect b="63689" l="19932" r="58195" t="20014"/>
          <a:stretch/>
        </p:blipFill>
        <p:spPr>
          <a:xfrm flipH="1" rot="5400000">
            <a:off x="6070781" y="749402"/>
            <a:ext cx="1087350" cy="1076599"/>
          </a:xfrm>
          <a:prstGeom prst="rect">
            <a:avLst/>
          </a:prstGeom>
          <a:noFill/>
          <a:ln>
            <a:noFill/>
          </a:ln>
        </p:spPr>
      </p:pic>
      <p:pic>
        <p:nvPicPr>
          <p:cNvPr descr="What is Image Recognition their functions, algorithm | Great learning" id="793" name="Google Shape;793;p45"/>
          <p:cNvPicPr preferRelativeResize="0"/>
          <p:nvPr/>
        </p:nvPicPr>
        <p:blipFill rotWithShape="1">
          <a:blip r:embed="rId4">
            <a:alphaModFix/>
          </a:blip>
          <a:srcRect b="0" l="0" r="0" t="0"/>
          <a:stretch/>
        </p:blipFill>
        <p:spPr>
          <a:xfrm>
            <a:off x="4239491" y="1904471"/>
            <a:ext cx="4703610" cy="3064632"/>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7" name="Shape 797"/>
        <p:cNvGrpSpPr/>
        <p:nvPr/>
      </p:nvGrpSpPr>
      <p:grpSpPr>
        <a:xfrm>
          <a:off x="0" y="0"/>
          <a:ext cx="0" cy="0"/>
          <a:chOff x="0" y="0"/>
          <a:chExt cx="0" cy="0"/>
        </a:xfrm>
      </p:grpSpPr>
      <p:pic>
        <p:nvPicPr>
          <p:cNvPr id="798" name="Google Shape;798;p46"/>
          <p:cNvPicPr preferRelativeResize="0"/>
          <p:nvPr/>
        </p:nvPicPr>
        <p:blipFill rotWithShape="1">
          <a:blip r:embed="rId3">
            <a:alphaModFix/>
          </a:blip>
          <a:srcRect b="63146" l="20620" r="57820" t="20679"/>
          <a:stretch/>
        </p:blipFill>
        <p:spPr>
          <a:xfrm>
            <a:off x="200775" y="299200"/>
            <a:ext cx="2404526" cy="999801"/>
          </a:xfrm>
          <a:prstGeom prst="rect">
            <a:avLst/>
          </a:prstGeom>
          <a:noFill/>
          <a:ln>
            <a:noFill/>
          </a:ln>
        </p:spPr>
      </p:pic>
      <p:sp>
        <p:nvSpPr>
          <p:cNvPr id="799" name="Google Shape;799;p46"/>
          <p:cNvSpPr txBox="1"/>
          <p:nvPr/>
        </p:nvSpPr>
        <p:spPr>
          <a:xfrm>
            <a:off x="548522" y="331980"/>
            <a:ext cx="7704000" cy="60992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2800"/>
              <a:buFont typeface="Quattrocento Sans"/>
              <a:buNone/>
            </a:pPr>
            <a:r>
              <a:t/>
            </a:r>
            <a:endParaRPr b="1" i="1" sz="18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2800"/>
              <a:buFont typeface="Quattrocento Sans"/>
              <a:buNone/>
            </a:pPr>
            <a:r>
              <a:rPr b="0" i="0" lang="en-US" sz="1800" u="none" cap="none" strike="noStrike">
                <a:solidFill>
                  <a:srgbClr val="000000"/>
                </a:solidFill>
                <a:latin typeface="Times New Roman"/>
                <a:ea typeface="Times New Roman"/>
                <a:cs typeface="Times New Roman"/>
                <a:sym typeface="Times New Roman"/>
              </a:rPr>
              <a:t>1.2.6. Cơ sở tri thức (Knowledge Base)</a:t>
            </a:r>
            <a:endParaRPr b="0" i="0" sz="18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2800"/>
              <a:buFont typeface="Quattrocento Sans"/>
              <a:buNone/>
            </a:pPr>
            <a:r>
              <a:t/>
            </a:r>
            <a:endParaRPr b="0" i="0" sz="2800" u="none" cap="none" strike="noStrike">
              <a:solidFill>
                <a:schemeClr val="dk1"/>
              </a:solidFill>
              <a:latin typeface="Times New Roman"/>
              <a:ea typeface="Times New Roman"/>
              <a:cs typeface="Times New Roman"/>
              <a:sym typeface="Times New Roman"/>
            </a:endParaRPr>
          </a:p>
        </p:txBody>
      </p:sp>
      <p:pic>
        <p:nvPicPr>
          <p:cNvPr id="800" name="Google Shape;800;p46"/>
          <p:cNvPicPr preferRelativeResize="0"/>
          <p:nvPr/>
        </p:nvPicPr>
        <p:blipFill rotWithShape="1">
          <a:blip r:embed="rId3">
            <a:alphaModFix/>
          </a:blip>
          <a:srcRect b="63689" l="19932" r="58195" t="20014"/>
          <a:stretch/>
        </p:blipFill>
        <p:spPr>
          <a:xfrm rot="-5400000">
            <a:off x="6969094" y="1111244"/>
            <a:ext cx="1087350" cy="1076599"/>
          </a:xfrm>
          <a:prstGeom prst="rect">
            <a:avLst/>
          </a:prstGeom>
          <a:noFill/>
          <a:ln>
            <a:noFill/>
          </a:ln>
        </p:spPr>
      </p:pic>
      <p:pic>
        <p:nvPicPr>
          <p:cNvPr id="801" name="Google Shape;801;p46"/>
          <p:cNvPicPr preferRelativeResize="0"/>
          <p:nvPr/>
        </p:nvPicPr>
        <p:blipFill rotWithShape="1">
          <a:blip r:embed="rId3">
            <a:alphaModFix/>
          </a:blip>
          <a:srcRect b="63689" l="19932" r="58195" t="20014"/>
          <a:stretch/>
        </p:blipFill>
        <p:spPr>
          <a:xfrm flipH="1" rot="-5400000">
            <a:off x="93295" y="990914"/>
            <a:ext cx="1087350" cy="1076599"/>
          </a:xfrm>
          <a:prstGeom prst="rect">
            <a:avLst/>
          </a:prstGeom>
          <a:noFill/>
          <a:ln>
            <a:noFill/>
          </a:ln>
        </p:spPr>
      </p:pic>
      <p:grpSp>
        <p:nvGrpSpPr>
          <p:cNvPr id="802" name="Google Shape;802;p46"/>
          <p:cNvGrpSpPr/>
          <p:nvPr/>
        </p:nvGrpSpPr>
        <p:grpSpPr>
          <a:xfrm>
            <a:off x="339528" y="1244388"/>
            <a:ext cx="450057" cy="448828"/>
            <a:chOff x="4711098" y="2464794"/>
            <a:chExt cx="450057" cy="448828"/>
          </a:xfrm>
        </p:grpSpPr>
        <p:sp>
          <p:nvSpPr>
            <p:cNvPr id="803" name="Google Shape;803;p46"/>
            <p:cNvSpPr/>
            <p:nvPr/>
          </p:nvSpPr>
          <p:spPr>
            <a:xfrm>
              <a:off x="4717786" y="2549795"/>
              <a:ext cx="113599" cy="357211"/>
            </a:xfrm>
            <a:custGeom>
              <a:rect b="b" l="l" r="r" t="t"/>
              <a:pathLst>
                <a:path extrusionOk="0" h="9880" w="3142">
                  <a:moveTo>
                    <a:pt x="0" y="1"/>
                  </a:moveTo>
                  <a:lnTo>
                    <a:pt x="0" y="640"/>
                  </a:lnTo>
                  <a:lnTo>
                    <a:pt x="0" y="3328"/>
                  </a:lnTo>
                  <a:lnTo>
                    <a:pt x="0" y="9880"/>
                  </a:lnTo>
                  <a:lnTo>
                    <a:pt x="3141" y="9880"/>
                  </a:lnTo>
                  <a:lnTo>
                    <a:pt x="3141"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4" name="Google Shape;804;p46"/>
            <p:cNvSpPr/>
            <p:nvPr/>
          </p:nvSpPr>
          <p:spPr>
            <a:xfrm>
              <a:off x="4875278" y="2641845"/>
              <a:ext cx="117793" cy="236128"/>
            </a:xfrm>
            <a:custGeom>
              <a:rect b="b" l="l" r="r" t="t"/>
              <a:pathLst>
                <a:path extrusionOk="0" h="6531" w="3258">
                  <a:moveTo>
                    <a:pt x="765" y="0"/>
                  </a:moveTo>
                  <a:cubicBezTo>
                    <a:pt x="343" y="0"/>
                    <a:pt x="1" y="343"/>
                    <a:pt x="1" y="766"/>
                  </a:cubicBezTo>
                  <a:lnTo>
                    <a:pt x="1" y="1700"/>
                  </a:lnTo>
                  <a:lnTo>
                    <a:pt x="2" y="1700"/>
                  </a:lnTo>
                  <a:lnTo>
                    <a:pt x="2" y="3425"/>
                  </a:lnTo>
                  <a:lnTo>
                    <a:pt x="2" y="6531"/>
                  </a:lnTo>
                  <a:lnTo>
                    <a:pt x="3258" y="6531"/>
                  </a:lnTo>
                  <a:lnTo>
                    <a:pt x="3258" y="766"/>
                  </a:lnTo>
                  <a:cubicBezTo>
                    <a:pt x="3258" y="343"/>
                    <a:pt x="2914" y="0"/>
                    <a:pt x="2492" y="0"/>
                  </a:cubicBezTo>
                  <a:lnTo>
                    <a:pt x="1628" y="494"/>
                  </a:lnTo>
                  <a:lnTo>
                    <a:pt x="765"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5" name="Google Shape;805;p46"/>
            <p:cNvSpPr/>
            <p:nvPr/>
          </p:nvSpPr>
          <p:spPr>
            <a:xfrm>
              <a:off x="4875278" y="2641845"/>
              <a:ext cx="117685" cy="236128"/>
            </a:xfrm>
            <a:custGeom>
              <a:rect b="b" l="l" r="r" t="t"/>
              <a:pathLst>
                <a:path extrusionOk="0" h="6531" w="3255">
                  <a:moveTo>
                    <a:pt x="2529" y="0"/>
                  </a:moveTo>
                  <a:lnTo>
                    <a:pt x="2529" y="37"/>
                  </a:lnTo>
                  <a:lnTo>
                    <a:pt x="2529" y="4757"/>
                  </a:lnTo>
                  <a:cubicBezTo>
                    <a:pt x="2529" y="5072"/>
                    <a:pt x="2272" y="5327"/>
                    <a:pt x="1957" y="5327"/>
                  </a:cubicBezTo>
                  <a:lnTo>
                    <a:pt x="1" y="5313"/>
                  </a:lnTo>
                  <a:lnTo>
                    <a:pt x="1" y="6531"/>
                  </a:lnTo>
                  <a:lnTo>
                    <a:pt x="3254" y="6531"/>
                  </a:lnTo>
                  <a:lnTo>
                    <a:pt x="3254" y="766"/>
                  </a:lnTo>
                  <a:cubicBezTo>
                    <a:pt x="3254" y="354"/>
                    <a:pt x="2931" y="20"/>
                    <a:pt x="2529" y="0"/>
                  </a:cubicBezTo>
                  <a:close/>
                </a:path>
              </a:pathLst>
            </a:custGeom>
            <a:solidFill>
              <a:srgbClr val="000000">
                <a:alpha val="1372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6" name="Google Shape;806;p46"/>
            <p:cNvSpPr/>
            <p:nvPr/>
          </p:nvSpPr>
          <p:spPr>
            <a:xfrm>
              <a:off x="4794760" y="2861921"/>
              <a:ext cx="270620" cy="45085"/>
            </a:xfrm>
            <a:custGeom>
              <a:rect b="b" l="l" r="r" t="t"/>
              <a:pathLst>
                <a:path extrusionOk="0" h="1247" w="7485">
                  <a:moveTo>
                    <a:pt x="1" y="0"/>
                  </a:moveTo>
                  <a:lnTo>
                    <a:pt x="1" y="1247"/>
                  </a:lnTo>
                  <a:lnTo>
                    <a:pt x="7484" y="1247"/>
                  </a:lnTo>
                  <a:lnTo>
                    <a:pt x="7484"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7" name="Google Shape;807;p46"/>
            <p:cNvSpPr/>
            <p:nvPr/>
          </p:nvSpPr>
          <p:spPr>
            <a:xfrm>
              <a:off x="4831349" y="2861921"/>
              <a:ext cx="18801" cy="45085"/>
            </a:xfrm>
            <a:custGeom>
              <a:rect b="b" l="l" r="r" t="t"/>
              <a:pathLst>
                <a:path extrusionOk="0" h="1247" w="520">
                  <a:moveTo>
                    <a:pt x="0" y="0"/>
                  </a:moveTo>
                  <a:lnTo>
                    <a:pt x="0" y="1247"/>
                  </a:lnTo>
                  <a:lnTo>
                    <a:pt x="519" y="1247"/>
                  </a:lnTo>
                  <a:lnTo>
                    <a:pt x="519" y="0"/>
                  </a:lnTo>
                  <a:close/>
                </a:path>
              </a:pathLst>
            </a:custGeom>
            <a:solidFill>
              <a:srgbClr val="000000">
                <a:alpha val="1372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8" name="Google Shape;808;p46"/>
            <p:cNvSpPr/>
            <p:nvPr/>
          </p:nvSpPr>
          <p:spPr>
            <a:xfrm>
              <a:off x="5019138" y="2861921"/>
              <a:ext cx="50436" cy="45085"/>
            </a:xfrm>
            <a:custGeom>
              <a:rect b="b" l="l" r="r" t="t"/>
              <a:pathLst>
                <a:path extrusionOk="0" h="1247" w="1395">
                  <a:moveTo>
                    <a:pt x="1" y="0"/>
                  </a:moveTo>
                  <a:lnTo>
                    <a:pt x="1" y="1247"/>
                  </a:lnTo>
                  <a:lnTo>
                    <a:pt x="1395" y="1247"/>
                  </a:lnTo>
                  <a:lnTo>
                    <a:pt x="1395" y="0"/>
                  </a:lnTo>
                  <a:close/>
                </a:path>
              </a:pathLst>
            </a:custGeom>
            <a:solidFill>
              <a:srgbClr val="000000">
                <a:alpha val="1372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9" name="Google Shape;809;p46"/>
            <p:cNvSpPr/>
            <p:nvPr/>
          </p:nvSpPr>
          <p:spPr>
            <a:xfrm>
              <a:off x="5040940" y="2549795"/>
              <a:ext cx="113599" cy="357211"/>
            </a:xfrm>
            <a:custGeom>
              <a:rect b="b" l="l" r="r" t="t"/>
              <a:pathLst>
                <a:path extrusionOk="0" h="9880" w="3142">
                  <a:moveTo>
                    <a:pt x="0" y="1"/>
                  </a:moveTo>
                  <a:lnTo>
                    <a:pt x="0" y="9880"/>
                  </a:lnTo>
                  <a:lnTo>
                    <a:pt x="3141" y="9880"/>
                  </a:lnTo>
                  <a:lnTo>
                    <a:pt x="3141"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0" name="Google Shape;810;p46"/>
            <p:cNvSpPr/>
            <p:nvPr/>
          </p:nvSpPr>
          <p:spPr>
            <a:xfrm>
              <a:off x="5040868" y="2549795"/>
              <a:ext cx="113599" cy="357211"/>
            </a:xfrm>
            <a:custGeom>
              <a:rect b="b" l="l" r="r" t="t"/>
              <a:pathLst>
                <a:path extrusionOk="0" h="9880" w="3142">
                  <a:moveTo>
                    <a:pt x="2286" y="1"/>
                  </a:moveTo>
                  <a:lnTo>
                    <a:pt x="2286" y="9024"/>
                  </a:lnTo>
                  <a:lnTo>
                    <a:pt x="0" y="9024"/>
                  </a:lnTo>
                  <a:lnTo>
                    <a:pt x="0" y="9880"/>
                  </a:lnTo>
                  <a:lnTo>
                    <a:pt x="3141" y="9880"/>
                  </a:lnTo>
                  <a:lnTo>
                    <a:pt x="3141" y="1"/>
                  </a:lnTo>
                  <a:close/>
                </a:path>
              </a:pathLst>
            </a:custGeom>
            <a:solidFill>
              <a:srgbClr val="000000">
                <a:alpha val="1372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1" name="Google Shape;811;p46"/>
            <p:cNvSpPr/>
            <p:nvPr/>
          </p:nvSpPr>
          <p:spPr>
            <a:xfrm>
              <a:off x="4894476" y="2553410"/>
              <a:ext cx="79433" cy="73901"/>
            </a:xfrm>
            <a:custGeom>
              <a:rect b="b" l="l" r="r" t="t"/>
              <a:pathLst>
                <a:path extrusionOk="0" h="2044" w="2197">
                  <a:moveTo>
                    <a:pt x="1099" y="0"/>
                  </a:moveTo>
                  <a:cubicBezTo>
                    <a:pt x="605" y="0"/>
                    <a:pt x="172" y="356"/>
                    <a:pt x="90" y="859"/>
                  </a:cubicBezTo>
                  <a:cubicBezTo>
                    <a:pt x="0" y="1416"/>
                    <a:pt x="378" y="1939"/>
                    <a:pt x="934" y="2030"/>
                  </a:cubicBezTo>
                  <a:cubicBezTo>
                    <a:pt x="989" y="2039"/>
                    <a:pt x="1044" y="2043"/>
                    <a:pt x="1098" y="2043"/>
                  </a:cubicBezTo>
                  <a:cubicBezTo>
                    <a:pt x="1591" y="2043"/>
                    <a:pt x="2024" y="1687"/>
                    <a:pt x="2107" y="1186"/>
                  </a:cubicBezTo>
                  <a:cubicBezTo>
                    <a:pt x="2196" y="630"/>
                    <a:pt x="1819" y="105"/>
                    <a:pt x="1263" y="13"/>
                  </a:cubicBezTo>
                  <a:cubicBezTo>
                    <a:pt x="1207" y="5"/>
                    <a:pt x="1153" y="0"/>
                    <a:pt x="1099"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2" name="Google Shape;812;p46"/>
            <p:cNvSpPr/>
            <p:nvPr/>
          </p:nvSpPr>
          <p:spPr>
            <a:xfrm>
              <a:off x="4874446" y="2471411"/>
              <a:ext cx="119203" cy="83699"/>
            </a:xfrm>
            <a:custGeom>
              <a:rect b="b" l="l" r="r" t="t"/>
              <a:pathLst>
                <a:path extrusionOk="0" h="2315" w="3297">
                  <a:moveTo>
                    <a:pt x="1649" y="0"/>
                  </a:moveTo>
                  <a:lnTo>
                    <a:pt x="1249" y="980"/>
                  </a:lnTo>
                  <a:cubicBezTo>
                    <a:pt x="1095" y="1027"/>
                    <a:pt x="953" y="1097"/>
                    <a:pt x="827" y="1188"/>
                  </a:cubicBezTo>
                  <a:lnTo>
                    <a:pt x="0" y="844"/>
                  </a:lnTo>
                  <a:lnTo>
                    <a:pt x="377" y="1743"/>
                  </a:lnTo>
                  <a:cubicBezTo>
                    <a:pt x="300" y="1918"/>
                    <a:pt x="253" y="2110"/>
                    <a:pt x="253" y="2314"/>
                  </a:cubicBezTo>
                  <a:lnTo>
                    <a:pt x="961" y="2314"/>
                  </a:lnTo>
                  <a:cubicBezTo>
                    <a:pt x="961" y="1935"/>
                    <a:pt x="1268" y="1630"/>
                    <a:pt x="1645" y="1630"/>
                  </a:cubicBezTo>
                  <a:cubicBezTo>
                    <a:pt x="2027" y="1630"/>
                    <a:pt x="2332" y="1935"/>
                    <a:pt x="2332" y="2314"/>
                  </a:cubicBezTo>
                  <a:lnTo>
                    <a:pt x="3040" y="2314"/>
                  </a:lnTo>
                  <a:cubicBezTo>
                    <a:pt x="3040" y="2110"/>
                    <a:pt x="2995" y="1916"/>
                    <a:pt x="2915" y="1743"/>
                  </a:cubicBezTo>
                  <a:lnTo>
                    <a:pt x="3297" y="844"/>
                  </a:lnTo>
                  <a:lnTo>
                    <a:pt x="2470" y="1188"/>
                  </a:lnTo>
                  <a:cubicBezTo>
                    <a:pt x="2344" y="1097"/>
                    <a:pt x="2204" y="1027"/>
                    <a:pt x="2050" y="980"/>
                  </a:cubicBezTo>
                  <a:lnTo>
                    <a:pt x="1649"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3" name="Google Shape;813;p46"/>
            <p:cNvSpPr/>
            <p:nvPr/>
          </p:nvSpPr>
          <p:spPr>
            <a:xfrm>
              <a:off x="5110068" y="2588336"/>
              <a:ext cx="18945" cy="36444"/>
            </a:xfrm>
            <a:custGeom>
              <a:rect b="b" l="l" r="r" t="t"/>
              <a:pathLst>
                <a:path extrusionOk="0" h="1008" w="524">
                  <a:moveTo>
                    <a:pt x="0" y="0"/>
                  </a:moveTo>
                  <a:lnTo>
                    <a:pt x="0" y="1008"/>
                  </a:lnTo>
                  <a:lnTo>
                    <a:pt x="523" y="1008"/>
                  </a:lnTo>
                  <a:lnTo>
                    <a:pt x="523"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4" name="Google Shape;814;p46"/>
            <p:cNvSpPr/>
            <p:nvPr/>
          </p:nvSpPr>
          <p:spPr>
            <a:xfrm>
              <a:off x="5110068" y="2656452"/>
              <a:ext cx="18945" cy="36553"/>
            </a:xfrm>
            <a:custGeom>
              <a:rect b="b" l="l" r="r" t="t"/>
              <a:pathLst>
                <a:path extrusionOk="0" h="1011" w="524">
                  <a:moveTo>
                    <a:pt x="0" y="1"/>
                  </a:moveTo>
                  <a:lnTo>
                    <a:pt x="0" y="1010"/>
                  </a:lnTo>
                  <a:lnTo>
                    <a:pt x="523" y="1010"/>
                  </a:lnTo>
                  <a:lnTo>
                    <a:pt x="523"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5" name="Google Shape;815;p46"/>
            <p:cNvSpPr/>
            <p:nvPr/>
          </p:nvSpPr>
          <p:spPr>
            <a:xfrm>
              <a:off x="5110068" y="2723049"/>
              <a:ext cx="18945" cy="36517"/>
            </a:xfrm>
            <a:custGeom>
              <a:rect b="b" l="l" r="r" t="t"/>
              <a:pathLst>
                <a:path extrusionOk="0" h="1010" w="524">
                  <a:moveTo>
                    <a:pt x="0" y="0"/>
                  </a:moveTo>
                  <a:lnTo>
                    <a:pt x="0" y="1010"/>
                  </a:lnTo>
                  <a:lnTo>
                    <a:pt x="523" y="1010"/>
                  </a:lnTo>
                  <a:lnTo>
                    <a:pt x="523"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6" name="Google Shape;816;p46"/>
            <p:cNvSpPr/>
            <p:nvPr/>
          </p:nvSpPr>
          <p:spPr>
            <a:xfrm>
              <a:off x="5069538" y="2588336"/>
              <a:ext cx="18981" cy="36444"/>
            </a:xfrm>
            <a:custGeom>
              <a:rect b="b" l="l" r="r" t="t"/>
              <a:pathLst>
                <a:path extrusionOk="0" h="1008" w="525">
                  <a:moveTo>
                    <a:pt x="1" y="0"/>
                  </a:moveTo>
                  <a:lnTo>
                    <a:pt x="1" y="1008"/>
                  </a:lnTo>
                  <a:lnTo>
                    <a:pt x="524" y="1008"/>
                  </a:lnTo>
                  <a:lnTo>
                    <a:pt x="524"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7" name="Google Shape;817;p46"/>
            <p:cNvSpPr/>
            <p:nvPr/>
          </p:nvSpPr>
          <p:spPr>
            <a:xfrm>
              <a:off x="5069538" y="2656452"/>
              <a:ext cx="18981" cy="36553"/>
            </a:xfrm>
            <a:custGeom>
              <a:rect b="b" l="l" r="r" t="t"/>
              <a:pathLst>
                <a:path extrusionOk="0" h="1011" w="525">
                  <a:moveTo>
                    <a:pt x="1" y="1"/>
                  </a:moveTo>
                  <a:lnTo>
                    <a:pt x="1" y="1010"/>
                  </a:lnTo>
                  <a:lnTo>
                    <a:pt x="524" y="1010"/>
                  </a:lnTo>
                  <a:lnTo>
                    <a:pt x="524"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8" name="Google Shape;818;p46"/>
            <p:cNvSpPr/>
            <p:nvPr/>
          </p:nvSpPr>
          <p:spPr>
            <a:xfrm>
              <a:off x="5069538" y="2723049"/>
              <a:ext cx="18981" cy="36517"/>
            </a:xfrm>
            <a:custGeom>
              <a:rect b="b" l="l" r="r" t="t"/>
              <a:pathLst>
                <a:path extrusionOk="0" h="1010" w="525">
                  <a:moveTo>
                    <a:pt x="1" y="0"/>
                  </a:moveTo>
                  <a:lnTo>
                    <a:pt x="1" y="1010"/>
                  </a:lnTo>
                  <a:lnTo>
                    <a:pt x="524" y="1010"/>
                  </a:lnTo>
                  <a:lnTo>
                    <a:pt x="524"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9" name="Google Shape;819;p46"/>
            <p:cNvSpPr/>
            <p:nvPr/>
          </p:nvSpPr>
          <p:spPr>
            <a:xfrm>
              <a:off x="4785360" y="2588336"/>
              <a:ext cx="18873" cy="36444"/>
            </a:xfrm>
            <a:custGeom>
              <a:rect b="b" l="l" r="r" t="t"/>
              <a:pathLst>
                <a:path extrusionOk="0" h="1008" w="522">
                  <a:moveTo>
                    <a:pt x="0" y="0"/>
                  </a:moveTo>
                  <a:lnTo>
                    <a:pt x="0" y="1008"/>
                  </a:lnTo>
                  <a:lnTo>
                    <a:pt x="521" y="1008"/>
                  </a:lnTo>
                  <a:lnTo>
                    <a:pt x="521"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0" name="Google Shape;820;p46"/>
            <p:cNvSpPr/>
            <p:nvPr/>
          </p:nvSpPr>
          <p:spPr>
            <a:xfrm>
              <a:off x="4785360" y="2656452"/>
              <a:ext cx="18873" cy="36553"/>
            </a:xfrm>
            <a:custGeom>
              <a:rect b="b" l="l" r="r" t="t"/>
              <a:pathLst>
                <a:path extrusionOk="0" h="1011" w="522">
                  <a:moveTo>
                    <a:pt x="0" y="1"/>
                  </a:moveTo>
                  <a:lnTo>
                    <a:pt x="0" y="1010"/>
                  </a:lnTo>
                  <a:lnTo>
                    <a:pt x="521" y="1010"/>
                  </a:lnTo>
                  <a:lnTo>
                    <a:pt x="521"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1" name="Google Shape;821;p46"/>
            <p:cNvSpPr/>
            <p:nvPr/>
          </p:nvSpPr>
          <p:spPr>
            <a:xfrm>
              <a:off x="4785360" y="2723049"/>
              <a:ext cx="18873" cy="36517"/>
            </a:xfrm>
            <a:custGeom>
              <a:rect b="b" l="l" r="r" t="t"/>
              <a:pathLst>
                <a:path extrusionOk="0" h="1010" w="522">
                  <a:moveTo>
                    <a:pt x="0" y="0"/>
                  </a:moveTo>
                  <a:lnTo>
                    <a:pt x="0" y="1010"/>
                  </a:lnTo>
                  <a:lnTo>
                    <a:pt x="521" y="1010"/>
                  </a:lnTo>
                  <a:lnTo>
                    <a:pt x="521"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2" name="Google Shape;822;p46"/>
            <p:cNvSpPr/>
            <p:nvPr/>
          </p:nvSpPr>
          <p:spPr>
            <a:xfrm>
              <a:off x="4744903" y="2588336"/>
              <a:ext cx="18909" cy="36444"/>
            </a:xfrm>
            <a:custGeom>
              <a:rect b="b" l="l" r="r" t="t"/>
              <a:pathLst>
                <a:path extrusionOk="0" h="1008" w="523">
                  <a:moveTo>
                    <a:pt x="1" y="0"/>
                  </a:moveTo>
                  <a:lnTo>
                    <a:pt x="1" y="1008"/>
                  </a:lnTo>
                  <a:lnTo>
                    <a:pt x="522" y="1008"/>
                  </a:lnTo>
                  <a:lnTo>
                    <a:pt x="522"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3" name="Google Shape;823;p46"/>
            <p:cNvSpPr/>
            <p:nvPr/>
          </p:nvSpPr>
          <p:spPr>
            <a:xfrm>
              <a:off x="4744903" y="2656452"/>
              <a:ext cx="18909" cy="36553"/>
            </a:xfrm>
            <a:custGeom>
              <a:rect b="b" l="l" r="r" t="t"/>
              <a:pathLst>
                <a:path extrusionOk="0" h="1011" w="523">
                  <a:moveTo>
                    <a:pt x="1" y="1"/>
                  </a:moveTo>
                  <a:lnTo>
                    <a:pt x="1" y="1010"/>
                  </a:lnTo>
                  <a:lnTo>
                    <a:pt x="522" y="1010"/>
                  </a:lnTo>
                  <a:lnTo>
                    <a:pt x="522"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4" name="Google Shape;824;p46"/>
            <p:cNvSpPr/>
            <p:nvPr/>
          </p:nvSpPr>
          <p:spPr>
            <a:xfrm>
              <a:off x="4744903" y="2723049"/>
              <a:ext cx="18909" cy="36517"/>
            </a:xfrm>
            <a:custGeom>
              <a:rect b="b" l="l" r="r" t="t"/>
              <a:pathLst>
                <a:path extrusionOk="0" h="1010" w="523">
                  <a:moveTo>
                    <a:pt x="1" y="0"/>
                  </a:moveTo>
                  <a:lnTo>
                    <a:pt x="1" y="1010"/>
                  </a:lnTo>
                  <a:lnTo>
                    <a:pt x="522" y="1010"/>
                  </a:lnTo>
                  <a:lnTo>
                    <a:pt x="522"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5" name="Google Shape;825;p46"/>
            <p:cNvSpPr/>
            <p:nvPr/>
          </p:nvSpPr>
          <p:spPr>
            <a:xfrm>
              <a:off x="4717786" y="2549795"/>
              <a:ext cx="113599" cy="357211"/>
            </a:xfrm>
            <a:custGeom>
              <a:rect b="b" l="l" r="r" t="t"/>
              <a:pathLst>
                <a:path extrusionOk="0" h="9880" w="3142">
                  <a:moveTo>
                    <a:pt x="2285" y="1"/>
                  </a:moveTo>
                  <a:lnTo>
                    <a:pt x="2285" y="9024"/>
                  </a:lnTo>
                  <a:lnTo>
                    <a:pt x="0" y="9024"/>
                  </a:lnTo>
                  <a:lnTo>
                    <a:pt x="0" y="9880"/>
                  </a:lnTo>
                  <a:lnTo>
                    <a:pt x="3141" y="9880"/>
                  </a:lnTo>
                  <a:lnTo>
                    <a:pt x="3141" y="1"/>
                  </a:lnTo>
                  <a:close/>
                </a:path>
              </a:pathLst>
            </a:custGeom>
            <a:solidFill>
              <a:srgbClr val="000000">
                <a:alpha val="1372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6" name="Google Shape;826;p46"/>
            <p:cNvSpPr/>
            <p:nvPr/>
          </p:nvSpPr>
          <p:spPr>
            <a:xfrm>
              <a:off x="4867613" y="2464794"/>
              <a:ext cx="133412" cy="169133"/>
            </a:xfrm>
            <a:custGeom>
              <a:rect b="b" l="l" r="r" t="t"/>
              <a:pathLst>
                <a:path extrusionOk="0" h="4678" w="3690">
                  <a:moveTo>
                    <a:pt x="1840" y="671"/>
                  </a:moveTo>
                  <a:lnTo>
                    <a:pt x="2072" y="1233"/>
                  </a:lnTo>
                  <a:cubicBezTo>
                    <a:pt x="2093" y="1284"/>
                    <a:pt x="2136" y="1323"/>
                    <a:pt x="2190" y="1340"/>
                  </a:cubicBezTo>
                  <a:cubicBezTo>
                    <a:pt x="2321" y="1379"/>
                    <a:pt x="2443" y="1439"/>
                    <a:pt x="2554" y="1523"/>
                  </a:cubicBezTo>
                  <a:cubicBezTo>
                    <a:pt x="2587" y="1547"/>
                    <a:pt x="2626" y="1559"/>
                    <a:pt x="2664" y="1559"/>
                  </a:cubicBezTo>
                  <a:cubicBezTo>
                    <a:pt x="2688" y="1559"/>
                    <a:pt x="2712" y="1554"/>
                    <a:pt x="2735" y="1544"/>
                  </a:cubicBezTo>
                  <a:lnTo>
                    <a:pt x="3143" y="1371"/>
                  </a:lnTo>
                  <a:lnTo>
                    <a:pt x="3143" y="1371"/>
                  </a:lnTo>
                  <a:lnTo>
                    <a:pt x="2941" y="1856"/>
                  </a:lnTo>
                  <a:cubicBezTo>
                    <a:pt x="2922" y="1902"/>
                    <a:pt x="2922" y="1955"/>
                    <a:pt x="2943" y="2003"/>
                  </a:cubicBezTo>
                  <a:cubicBezTo>
                    <a:pt x="2990" y="2105"/>
                    <a:pt x="3019" y="2208"/>
                    <a:pt x="3036" y="2315"/>
                  </a:cubicBezTo>
                  <a:lnTo>
                    <a:pt x="2694" y="2315"/>
                  </a:lnTo>
                  <a:cubicBezTo>
                    <a:pt x="2608" y="1924"/>
                    <a:pt x="2258" y="1630"/>
                    <a:pt x="1842" y="1630"/>
                  </a:cubicBezTo>
                  <a:cubicBezTo>
                    <a:pt x="1426" y="1630"/>
                    <a:pt x="1076" y="1924"/>
                    <a:pt x="992" y="2315"/>
                  </a:cubicBezTo>
                  <a:lnTo>
                    <a:pt x="644" y="2315"/>
                  </a:lnTo>
                  <a:cubicBezTo>
                    <a:pt x="662" y="2208"/>
                    <a:pt x="693" y="2105"/>
                    <a:pt x="738" y="2003"/>
                  </a:cubicBezTo>
                  <a:cubicBezTo>
                    <a:pt x="759" y="1959"/>
                    <a:pt x="759" y="1904"/>
                    <a:pt x="740" y="1856"/>
                  </a:cubicBezTo>
                  <a:lnTo>
                    <a:pt x="537" y="1371"/>
                  </a:lnTo>
                  <a:lnTo>
                    <a:pt x="946" y="1544"/>
                  </a:lnTo>
                  <a:cubicBezTo>
                    <a:pt x="969" y="1554"/>
                    <a:pt x="993" y="1559"/>
                    <a:pt x="1018" y="1559"/>
                  </a:cubicBezTo>
                  <a:cubicBezTo>
                    <a:pt x="1056" y="1559"/>
                    <a:pt x="1094" y="1547"/>
                    <a:pt x="1125" y="1523"/>
                  </a:cubicBezTo>
                  <a:cubicBezTo>
                    <a:pt x="1237" y="1443"/>
                    <a:pt x="1360" y="1381"/>
                    <a:pt x="1490" y="1340"/>
                  </a:cubicBezTo>
                  <a:cubicBezTo>
                    <a:pt x="1543" y="1323"/>
                    <a:pt x="1587" y="1284"/>
                    <a:pt x="1609" y="1233"/>
                  </a:cubicBezTo>
                  <a:lnTo>
                    <a:pt x="1840" y="671"/>
                  </a:lnTo>
                  <a:close/>
                  <a:moveTo>
                    <a:pt x="1838" y="1996"/>
                  </a:moveTo>
                  <a:cubicBezTo>
                    <a:pt x="2070" y="1996"/>
                    <a:pt x="2264" y="2155"/>
                    <a:pt x="2321" y="2369"/>
                  </a:cubicBezTo>
                  <a:cubicBezTo>
                    <a:pt x="2173" y="2303"/>
                    <a:pt x="2009" y="2266"/>
                    <a:pt x="1838" y="2266"/>
                  </a:cubicBezTo>
                  <a:cubicBezTo>
                    <a:pt x="1665" y="2266"/>
                    <a:pt x="1502" y="2303"/>
                    <a:pt x="1354" y="2369"/>
                  </a:cubicBezTo>
                  <a:cubicBezTo>
                    <a:pt x="1412" y="2155"/>
                    <a:pt x="1607" y="1996"/>
                    <a:pt x="1838" y="1996"/>
                  </a:cubicBezTo>
                  <a:close/>
                  <a:moveTo>
                    <a:pt x="1838" y="2635"/>
                  </a:moveTo>
                  <a:cubicBezTo>
                    <a:pt x="2299" y="2635"/>
                    <a:pt x="2675" y="3011"/>
                    <a:pt x="2675" y="3472"/>
                  </a:cubicBezTo>
                  <a:cubicBezTo>
                    <a:pt x="2675" y="3935"/>
                    <a:pt x="2299" y="4308"/>
                    <a:pt x="1838" y="4308"/>
                  </a:cubicBezTo>
                  <a:cubicBezTo>
                    <a:pt x="1375" y="4308"/>
                    <a:pt x="1002" y="3935"/>
                    <a:pt x="1002" y="3472"/>
                  </a:cubicBezTo>
                  <a:cubicBezTo>
                    <a:pt x="1002" y="3011"/>
                    <a:pt x="1375" y="2635"/>
                    <a:pt x="1838" y="2635"/>
                  </a:cubicBezTo>
                  <a:close/>
                  <a:moveTo>
                    <a:pt x="1846" y="0"/>
                  </a:moveTo>
                  <a:cubicBezTo>
                    <a:pt x="1772" y="0"/>
                    <a:pt x="1702" y="47"/>
                    <a:pt x="1675" y="115"/>
                  </a:cubicBezTo>
                  <a:lnTo>
                    <a:pt x="1305" y="1017"/>
                  </a:lnTo>
                  <a:cubicBezTo>
                    <a:pt x="1200" y="1056"/>
                    <a:pt x="1099" y="1105"/>
                    <a:pt x="1004" y="1165"/>
                  </a:cubicBezTo>
                  <a:lnTo>
                    <a:pt x="271" y="860"/>
                  </a:lnTo>
                  <a:cubicBezTo>
                    <a:pt x="248" y="850"/>
                    <a:pt x="224" y="845"/>
                    <a:pt x="199" y="845"/>
                  </a:cubicBezTo>
                  <a:cubicBezTo>
                    <a:pt x="151" y="845"/>
                    <a:pt x="103" y="864"/>
                    <a:pt x="69" y="899"/>
                  </a:cubicBezTo>
                  <a:cubicBezTo>
                    <a:pt x="14" y="951"/>
                    <a:pt x="1" y="1031"/>
                    <a:pt x="30" y="1099"/>
                  </a:cubicBezTo>
                  <a:lnTo>
                    <a:pt x="368" y="1926"/>
                  </a:lnTo>
                  <a:cubicBezTo>
                    <a:pt x="296" y="2108"/>
                    <a:pt x="261" y="2301"/>
                    <a:pt x="261" y="2497"/>
                  </a:cubicBezTo>
                  <a:cubicBezTo>
                    <a:pt x="261" y="2600"/>
                    <a:pt x="343" y="2682"/>
                    <a:pt x="446" y="2682"/>
                  </a:cubicBezTo>
                  <a:lnTo>
                    <a:pt x="928" y="2682"/>
                  </a:lnTo>
                  <a:cubicBezTo>
                    <a:pt x="743" y="2894"/>
                    <a:pt x="635" y="3170"/>
                    <a:pt x="635" y="3472"/>
                  </a:cubicBezTo>
                  <a:cubicBezTo>
                    <a:pt x="635" y="4139"/>
                    <a:pt x="1177" y="4677"/>
                    <a:pt x="1840" y="4677"/>
                  </a:cubicBezTo>
                  <a:cubicBezTo>
                    <a:pt x="2507" y="4677"/>
                    <a:pt x="3046" y="4135"/>
                    <a:pt x="3046" y="3472"/>
                  </a:cubicBezTo>
                  <a:cubicBezTo>
                    <a:pt x="3046" y="3170"/>
                    <a:pt x="2935" y="2894"/>
                    <a:pt x="2752" y="2682"/>
                  </a:cubicBezTo>
                  <a:lnTo>
                    <a:pt x="3237" y="2682"/>
                  </a:lnTo>
                  <a:cubicBezTo>
                    <a:pt x="3338" y="2682"/>
                    <a:pt x="3421" y="2600"/>
                    <a:pt x="3421" y="2497"/>
                  </a:cubicBezTo>
                  <a:cubicBezTo>
                    <a:pt x="3421" y="2301"/>
                    <a:pt x="3384" y="2108"/>
                    <a:pt x="3314" y="1926"/>
                  </a:cubicBezTo>
                  <a:lnTo>
                    <a:pt x="3661" y="1099"/>
                  </a:lnTo>
                  <a:cubicBezTo>
                    <a:pt x="3690" y="1031"/>
                    <a:pt x="3674" y="951"/>
                    <a:pt x="3622" y="899"/>
                  </a:cubicBezTo>
                  <a:cubicBezTo>
                    <a:pt x="3587" y="863"/>
                    <a:pt x="3541" y="844"/>
                    <a:pt x="3494" y="844"/>
                  </a:cubicBezTo>
                  <a:cubicBezTo>
                    <a:pt x="3469" y="844"/>
                    <a:pt x="3445" y="849"/>
                    <a:pt x="3421" y="860"/>
                  </a:cubicBezTo>
                  <a:lnTo>
                    <a:pt x="2686" y="1165"/>
                  </a:lnTo>
                  <a:cubicBezTo>
                    <a:pt x="2591" y="1105"/>
                    <a:pt x="2490" y="1056"/>
                    <a:pt x="2385" y="1017"/>
                  </a:cubicBezTo>
                  <a:lnTo>
                    <a:pt x="2015" y="115"/>
                  </a:lnTo>
                  <a:cubicBezTo>
                    <a:pt x="1986" y="45"/>
                    <a:pt x="1918" y="0"/>
                    <a:pt x="184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7" name="Google Shape;827;p46"/>
            <p:cNvSpPr/>
            <p:nvPr/>
          </p:nvSpPr>
          <p:spPr>
            <a:xfrm>
              <a:off x="4711098" y="2543106"/>
              <a:ext cx="450057" cy="370516"/>
            </a:xfrm>
            <a:custGeom>
              <a:rect b="b" l="l" r="r" t="t"/>
              <a:pathLst>
                <a:path extrusionOk="0" h="10248" w="12448">
                  <a:moveTo>
                    <a:pt x="8937" y="9003"/>
                  </a:moveTo>
                  <a:lnTo>
                    <a:pt x="8937" y="9878"/>
                  </a:lnTo>
                  <a:lnTo>
                    <a:pt x="3511" y="9878"/>
                  </a:lnTo>
                  <a:lnTo>
                    <a:pt x="3511" y="9003"/>
                  </a:lnTo>
                  <a:close/>
                  <a:moveTo>
                    <a:pt x="12078" y="372"/>
                  </a:moveTo>
                  <a:lnTo>
                    <a:pt x="12078" y="9880"/>
                  </a:lnTo>
                  <a:lnTo>
                    <a:pt x="9306" y="9880"/>
                  </a:lnTo>
                  <a:lnTo>
                    <a:pt x="9306" y="8820"/>
                  </a:lnTo>
                  <a:lnTo>
                    <a:pt x="9306" y="372"/>
                  </a:lnTo>
                  <a:close/>
                  <a:moveTo>
                    <a:pt x="185" y="1"/>
                  </a:moveTo>
                  <a:cubicBezTo>
                    <a:pt x="82" y="1"/>
                    <a:pt x="0" y="84"/>
                    <a:pt x="0" y="186"/>
                  </a:cubicBezTo>
                  <a:lnTo>
                    <a:pt x="0" y="825"/>
                  </a:lnTo>
                  <a:cubicBezTo>
                    <a:pt x="0" y="927"/>
                    <a:pt x="82" y="1010"/>
                    <a:pt x="185" y="1010"/>
                  </a:cubicBezTo>
                  <a:cubicBezTo>
                    <a:pt x="286" y="1010"/>
                    <a:pt x="370" y="927"/>
                    <a:pt x="370" y="825"/>
                  </a:cubicBezTo>
                  <a:lnTo>
                    <a:pt x="370" y="370"/>
                  </a:lnTo>
                  <a:lnTo>
                    <a:pt x="3141" y="370"/>
                  </a:lnTo>
                  <a:lnTo>
                    <a:pt x="3141" y="8818"/>
                  </a:lnTo>
                  <a:lnTo>
                    <a:pt x="3141" y="9878"/>
                  </a:lnTo>
                  <a:lnTo>
                    <a:pt x="370" y="9878"/>
                  </a:lnTo>
                  <a:lnTo>
                    <a:pt x="370" y="1753"/>
                  </a:lnTo>
                  <a:cubicBezTo>
                    <a:pt x="370" y="1652"/>
                    <a:pt x="286" y="1568"/>
                    <a:pt x="185" y="1568"/>
                  </a:cubicBezTo>
                  <a:cubicBezTo>
                    <a:pt x="82" y="1568"/>
                    <a:pt x="0" y="1652"/>
                    <a:pt x="0" y="1753"/>
                  </a:cubicBezTo>
                  <a:lnTo>
                    <a:pt x="0" y="10063"/>
                  </a:lnTo>
                  <a:cubicBezTo>
                    <a:pt x="0" y="10164"/>
                    <a:pt x="82" y="10248"/>
                    <a:pt x="185" y="10248"/>
                  </a:cubicBezTo>
                  <a:lnTo>
                    <a:pt x="12260" y="10248"/>
                  </a:lnTo>
                  <a:cubicBezTo>
                    <a:pt x="12363" y="10248"/>
                    <a:pt x="12447" y="10164"/>
                    <a:pt x="12447" y="10063"/>
                  </a:cubicBezTo>
                  <a:lnTo>
                    <a:pt x="12447" y="186"/>
                  </a:lnTo>
                  <a:cubicBezTo>
                    <a:pt x="12447" y="84"/>
                    <a:pt x="12363" y="1"/>
                    <a:pt x="12262" y="1"/>
                  </a:cubicBezTo>
                  <a:lnTo>
                    <a:pt x="9121" y="1"/>
                  </a:lnTo>
                  <a:cubicBezTo>
                    <a:pt x="9018" y="1"/>
                    <a:pt x="8937" y="84"/>
                    <a:pt x="8937" y="186"/>
                  </a:cubicBezTo>
                  <a:lnTo>
                    <a:pt x="8937" y="8634"/>
                  </a:lnTo>
                  <a:lnTo>
                    <a:pt x="7978" y="8634"/>
                  </a:lnTo>
                  <a:lnTo>
                    <a:pt x="7978" y="3494"/>
                  </a:lnTo>
                  <a:cubicBezTo>
                    <a:pt x="7978" y="2972"/>
                    <a:pt x="7552" y="2545"/>
                    <a:pt x="7027" y="2545"/>
                  </a:cubicBezTo>
                  <a:cubicBezTo>
                    <a:pt x="6996" y="2545"/>
                    <a:pt x="6965" y="2550"/>
                    <a:pt x="6936" y="2568"/>
                  </a:cubicBezTo>
                  <a:lnTo>
                    <a:pt x="6165" y="3007"/>
                  </a:lnTo>
                  <a:lnTo>
                    <a:pt x="5393" y="2568"/>
                  </a:lnTo>
                  <a:cubicBezTo>
                    <a:pt x="5368" y="2550"/>
                    <a:pt x="5333" y="2545"/>
                    <a:pt x="5302" y="2545"/>
                  </a:cubicBezTo>
                  <a:cubicBezTo>
                    <a:pt x="4779" y="2545"/>
                    <a:pt x="4351" y="2969"/>
                    <a:pt x="4351" y="3494"/>
                  </a:cubicBezTo>
                  <a:lnTo>
                    <a:pt x="4351" y="4427"/>
                  </a:lnTo>
                  <a:cubicBezTo>
                    <a:pt x="4351" y="4530"/>
                    <a:pt x="4433" y="4612"/>
                    <a:pt x="4536" y="4612"/>
                  </a:cubicBezTo>
                  <a:cubicBezTo>
                    <a:pt x="4639" y="4612"/>
                    <a:pt x="4720" y="4530"/>
                    <a:pt x="4720" y="4427"/>
                  </a:cubicBezTo>
                  <a:lnTo>
                    <a:pt x="4720" y="3494"/>
                  </a:lnTo>
                  <a:cubicBezTo>
                    <a:pt x="4720" y="3190"/>
                    <a:pt x="4956" y="2939"/>
                    <a:pt x="5255" y="2916"/>
                  </a:cubicBezTo>
                  <a:lnTo>
                    <a:pt x="6072" y="3383"/>
                  </a:lnTo>
                  <a:cubicBezTo>
                    <a:pt x="6100" y="3398"/>
                    <a:pt x="6132" y="3406"/>
                    <a:pt x="6164" y="3406"/>
                  </a:cubicBezTo>
                  <a:cubicBezTo>
                    <a:pt x="6196" y="3406"/>
                    <a:pt x="6228" y="3398"/>
                    <a:pt x="6257" y="3383"/>
                  </a:cubicBezTo>
                  <a:lnTo>
                    <a:pt x="7074" y="2916"/>
                  </a:lnTo>
                  <a:cubicBezTo>
                    <a:pt x="7373" y="2939"/>
                    <a:pt x="7608" y="3190"/>
                    <a:pt x="7608" y="3494"/>
                  </a:cubicBezTo>
                  <a:lnTo>
                    <a:pt x="7608" y="8634"/>
                  </a:lnTo>
                  <a:lnTo>
                    <a:pt x="4722" y="8634"/>
                  </a:lnTo>
                  <a:lnTo>
                    <a:pt x="4722" y="5242"/>
                  </a:lnTo>
                  <a:cubicBezTo>
                    <a:pt x="4722" y="5141"/>
                    <a:pt x="4641" y="5057"/>
                    <a:pt x="4538" y="5057"/>
                  </a:cubicBezTo>
                  <a:cubicBezTo>
                    <a:pt x="4436" y="5057"/>
                    <a:pt x="4353" y="5141"/>
                    <a:pt x="4353" y="5242"/>
                  </a:cubicBezTo>
                  <a:lnTo>
                    <a:pt x="4353" y="8634"/>
                  </a:lnTo>
                  <a:lnTo>
                    <a:pt x="3511" y="8634"/>
                  </a:lnTo>
                  <a:lnTo>
                    <a:pt x="3511" y="186"/>
                  </a:lnTo>
                  <a:cubicBezTo>
                    <a:pt x="3511" y="84"/>
                    <a:pt x="3427" y="1"/>
                    <a:pt x="332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8" name="Google Shape;828;p46"/>
            <p:cNvSpPr/>
            <p:nvPr/>
          </p:nvSpPr>
          <p:spPr>
            <a:xfrm>
              <a:off x="5103307" y="2581647"/>
              <a:ext cx="32395" cy="49822"/>
            </a:xfrm>
            <a:custGeom>
              <a:rect b="b" l="l" r="r" t="t"/>
              <a:pathLst>
                <a:path extrusionOk="0" h="1378" w="896">
                  <a:moveTo>
                    <a:pt x="524" y="372"/>
                  </a:moveTo>
                  <a:lnTo>
                    <a:pt x="524" y="1012"/>
                  </a:lnTo>
                  <a:lnTo>
                    <a:pt x="374" y="1012"/>
                  </a:lnTo>
                  <a:lnTo>
                    <a:pt x="374" y="372"/>
                  </a:lnTo>
                  <a:close/>
                  <a:moveTo>
                    <a:pt x="189" y="1"/>
                  </a:moveTo>
                  <a:cubicBezTo>
                    <a:pt x="86" y="1"/>
                    <a:pt x="2" y="82"/>
                    <a:pt x="2" y="185"/>
                  </a:cubicBezTo>
                  <a:lnTo>
                    <a:pt x="2" y="1193"/>
                  </a:lnTo>
                  <a:cubicBezTo>
                    <a:pt x="0" y="1296"/>
                    <a:pt x="86" y="1377"/>
                    <a:pt x="189" y="1377"/>
                  </a:cubicBezTo>
                  <a:lnTo>
                    <a:pt x="710" y="1377"/>
                  </a:lnTo>
                  <a:cubicBezTo>
                    <a:pt x="813" y="1377"/>
                    <a:pt x="895" y="1296"/>
                    <a:pt x="895" y="1193"/>
                  </a:cubicBezTo>
                  <a:lnTo>
                    <a:pt x="895" y="185"/>
                  </a:lnTo>
                  <a:cubicBezTo>
                    <a:pt x="895" y="82"/>
                    <a:pt x="813" y="1"/>
                    <a:pt x="71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9" name="Google Shape;829;p46"/>
            <p:cNvSpPr/>
            <p:nvPr/>
          </p:nvSpPr>
          <p:spPr>
            <a:xfrm>
              <a:off x="5103307" y="2649835"/>
              <a:ext cx="32395" cy="49822"/>
            </a:xfrm>
            <a:custGeom>
              <a:rect b="b" l="l" r="r" t="t"/>
              <a:pathLst>
                <a:path extrusionOk="0" h="1378" w="896">
                  <a:moveTo>
                    <a:pt x="524" y="370"/>
                  </a:moveTo>
                  <a:lnTo>
                    <a:pt x="524" y="1008"/>
                  </a:lnTo>
                  <a:lnTo>
                    <a:pt x="374" y="1008"/>
                  </a:lnTo>
                  <a:lnTo>
                    <a:pt x="374" y="370"/>
                  </a:lnTo>
                  <a:close/>
                  <a:moveTo>
                    <a:pt x="189" y="1"/>
                  </a:moveTo>
                  <a:cubicBezTo>
                    <a:pt x="86" y="1"/>
                    <a:pt x="2" y="83"/>
                    <a:pt x="2" y="186"/>
                  </a:cubicBezTo>
                  <a:lnTo>
                    <a:pt x="2" y="1193"/>
                  </a:lnTo>
                  <a:cubicBezTo>
                    <a:pt x="0" y="1296"/>
                    <a:pt x="86" y="1378"/>
                    <a:pt x="189" y="1378"/>
                  </a:cubicBezTo>
                  <a:lnTo>
                    <a:pt x="710" y="1378"/>
                  </a:lnTo>
                  <a:cubicBezTo>
                    <a:pt x="813" y="1378"/>
                    <a:pt x="895" y="1296"/>
                    <a:pt x="895" y="1193"/>
                  </a:cubicBezTo>
                  <a:lnTo>
                    <a:pt x="895" y="186"/>
                  </a:lnTo>
                  <a:cubicBezTo>
                    <a:pt x="895" y="83"/>
                    <a:pt x="813" y="1"/>
                    <a:pt x="71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0" name="Google Shape;830;p46"/>
            <p:cNvSpPr/>
            <p:nvPr/>
          </p:nvSpPr>
          <p:spPr>
            <a:xfrm>
              <a:off x="5103307" y="2716361"/>
              <a:ext cx="32395" cy="49894"/>
            </a:xfrm>
            <a:custGeom>
              <a:rect b="b" l="l" r="r" t="t"/>
              <a:pathLst>
                <a:path extrusionOk="0" h="1380" w="896">
                  <a:moveTo>
                    <a:pt x="524" y="370"/>
                  </a:moveTo>
                  <a:lnTo>
                    <a:pt x="524" y="1010"/>
                  </a:lnTo>
                  <a:lnTo>
                    <a:pt x="374" y="1010"/>
                  </a:lnTo>
                  <a:lnTo>
                    <a:pt x="374" y="370"/>
                  </a:lnTo>
                  <a:close/>
                  <a:moveTo>
                    <a:pt x="189" y="1"/>
                  </a:moveTo>
                  <a:cubicBezTo>
                    <a:pt x="86" y="1"/>
                    <a:pt x="2" y="82"/>
                    <a:pt x="2" y="185"/>
                  </a:cubicBezTo>
                  <a:lnTo>
                    <a:pt x="2" y="1195"/>
                  </a:lnTo>
                  <a:cubicBezTo>
                    <a:pt x="0" y="1296"/>
                    <a:pt x="86" y="1380"/>
                    <a:pt x="189" y="1380"/>
                  </a:cubicBezTo>
                  <a:lnTo>
                    <a:pt x="710" y="1380"/>
                  </a:lnTo>
                  <a:cubicBezTo>
                    <a:pt x="813" y="1380"/>
                    <a:pt x="895" y="1296"/>
                    <a:pt x="895" y="1195"/>
                  </a:cubicBezTo>
                  <a:lnTo>
                    <a:pt x="895" y="185"/>
                  </a:lnTo>
                  <a:cubicBezTo>
                    <a:pt x="895" y="82"/>
                    <a:pt x="813" y="1"/>
                    <a:pt x="71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1" name="Google Shape;831;p46"/>
            <p:cNvSpPr/>
            <p:nvPr/>
          </p:nvSpPr>
          <p:spPr>
            <a:xfrm>
              <a:off x="5062886" y="2581647"/>
              <a:ext cx="32286" cy="49822"/>
            </a:xfrm>
            <a:custGeom>
              <a:rect b="b" l="l" r="r" t="t"/>
              <a:pathLst>
                <a:path extrusionOk="0" h="1378" w="893">
                  <a:moveTo>
                    <a:pt x="521" y="372"/>
                  </a:moveTo>
                  <a:lnTo>
                    <a:pt x="521" y="1012"/>
                  </a:lnTo>
                  <a:lnTo>
                    <a:pt x="370" y="1012"/>
                  </a:lnTo>
                  <a:lnTo>
                    <a:pt x="370" y="372"/>
                  </a:lnTo>
                  <a:close/>
                  <a:moveTo>
                    <a:pt x="185" y="1"/>
                  </a:moveTo>
                  <a:cubicBezTo>
                    <a:pt x="84" y="1"/>
                    <a:pt x="0" y="82"/>
                    <a:pt x="0" y="185"/>
                  </a:cubicBezTo>
                  <a:lnTo>
                    <a:pt x="0" y="1193"/>
                  </a:lnTo>
                  <a:cubicBezTo>
                    <a:pt x="0" y="1296"/>
                    <a:pt x="84" y="1377"/>
                    <a:pt x="185" y="1377"/>
                  </a:cubicBezTo>
                  <a:lnTo>
                    <a:pt x="708" y="1377"/>
                  </a:lnTo>
                  <a:cubicBezTo>
                    <a:pt x="811" y="1377"/>
                    <a:pt x="893" y="1296"/>
                    <a:pt x="893" y="1193"/>
                  </a:cubicBezTo>
                  <a:lnTo>
                    <a:pt x="893" y="185"/>
                  </a:lnTo>
                  <a:cubicBezTo>
                    <a:pt x="893" y="82"/>
                    <a:pt x="811" y="1"/>
                    <a:pt x="70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2" name="Google Shape;832;p46"/>
            <p:cNvSpPr/>
            <p:nvPr/>
          </p:nvSpPr>
          <p:spPr>
            <a:xfrm>
              <a:off x="5062886" y="2649835"/>
              <a:ext cx="32286" cy="49822"/>
            </a:xfrm>
            <a:custGeom>
              <a:rect b="b" l="l" r="r" t="t"/>
              <a:pathLst>
                <a:path extrusionOk="0" h="1378" w="893">
                  <a:moveTo>
                    <a:pt x="521" y="370"/>
                  </a:moveTo>
                  <a:lnTo>
                    <a:pt x="521" y="1008"/>
                  </a:lnTo>
                  <a:lnTo>
                    <a:pt x="370" y="1008"/>
                  </a:lnTo>
                  <a:lnTo>
                    <a:pt x="370" y="370"/>
                  </a:lnTo>
                  <a:close/>
                  <a:moveTo>
                    <a:pt x="185" y="1"/>
                  </a:moveTo>
                  <a:cubicBezTo>
                    <a:pt x="84" y="1"/>
                    <a:pt x="0" y="83"/>
                    <a:pt x="0" y="186"/>
                  </a:cubicBezTo>
                  <a:lnTo>
                    <a:pt x="0" y="1193"/>
                  </a:lnTo>
                  <a:cubicBezTo>
                    <a:pt x="0" y="1296"/>
                    <a:pt x="84" y="1378"/>
                    <a:pt x="185" y="1378"/>
                  </a:cubicBezTo>
                  <a:lnTo>
                    <a:pt x="708" y="1378"/>
                  </a:lnTo>
                  <a:cubicBezTo>
                    <a:pt x="811" y="1378"/>
                    <a:pt x="893" y="1296"/>
                    <a:pt x="893" y="1193"/>
                  </a:cubicBezTo>
                  <a:lnTo>
                    <a:pt x="893" y="186"/>
                  </a:lnTo>
                  <a:cubicBezTo>
                    <a:pt x="893" y="83"/>
                    <a:pt x="811" y="1"/>
                    <a:pt x="70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3" name="Google Shape;833;p46"/>
            <p:cNvSpPr/>
            <p:nvPr/>
          </p:nvSpPr>
          <p:spPr>
            <a:xfrm>
              <a:off x="5062886" y="2716361"/>
              <a:ext cx="32286" cy="49894"/>
            </a:xfrm>
            <a:custGeom>
              <a:rect b="b" l="l" r="r" t="t"/>
              <a:pathLst>
                <a:path extrusionOk="0" h="1380" w="893">
                  <a:moveTo>
                    <a:pt x="521" y="370"/>
                  </a:moveTo>
                  <a:lnTo>
                    <a:pt x="521" y="1010"/>
                  </a:lnTo>
                  <a:lnTo>
                    <a:pt x="370" y="1010"/>
                  </a:lnTo>
                  <a:lnTo>
                    <a:pt x="370" y="370"/>
                  </a:lnTo>
                  <a:close/>
                  <a:moveTo>
                    <a:pt x="185" y="1"/>
                  </a:moveTo>
                  <a:cubicBezTo>
                    <a:pt x="84" y="1"/>
                    <a:pt x="0" y="82"/>
                    <a:pt x="0" y="185"/>
                  </a:cubicBezTo>
                  <a:lnTo>
                    <a:pt x="0" y="1195"/>
                  </a:lnTo>
                  <a:cubicBezTo>
                    <a:pt x="0" y="1296"/>
                    <a:pt x="84" y="1380"/>
                    <a:pt x="185" y="1380"/>
                  </a:cubicBezTo>
                  <a:lnTo>
                    <a:pt x="708" y="1380"/>
                  </a:lnTo>
                  <a:cubicBezTo>
                    <a:pt x="811" y="1380"/>
                    <a:pt x="893" y="1296"/>
                    <a:pt x="893" y="1195"/>
                  </a:cubicBezTo>
                  <a:lnTo>
                    <a:pt x="893" y="185"/>
                  </a:lnTo>
                  <a:cubicBezTo>
                    <a:pt x="893" y="82"/>
                    <a:pt x="811" y="1"/>
                    <a:pt x="70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4" name="Google Shape;834;p46"/>
            <p:cNvSpPr/>
            <p:nvPr/>
          </p:nvSpPr>
          <p:spPr>
            <a:xfrm>
              <a:off x="4778671" y="2581647"/>
              <a:ext cx="32323" cy="49822"/>
            </a:xfrm>
            <a:custGeom>
              <a:rect b="b" l="l" r="r" t="t"/>
              <a:pathLst>
                <a:path extrusionOk="0" h="1378" w="894">
                  <a:moveTo>
                    <a:pt x="520" y="372"/>
                  </a:moveTo>
                  <a:lnTo>
                    <a:pt x="520" y="1012"/>
                  </a:lnTo>
                  <a:lnTo>
                    <a:pt x="370" y="1012"/>
                  </a:lnTo>
                  <a:lnTo>
                    <a:pt x="370" y="372"/>
                  </a:lnTo>
                  <a:close/>
                  <a:moveTo>
                    <a:pt x="185" y="1"/>
                  </a:moveTo>
                  <a:cubicBezTo>
                    <a:pt x="82" y="1"/>
                    <a:pt x="0" y="82"/>
                    <a:pt x="0" y="185"/>
                  </a:cubicBezTo>
                  <a:lnTo>
                    <a:pt x="0" y="1193"/>
                  </a:lnTo>
                  <a:cubicBezTo>
                    <a:pt x="0" y="1296"/>
                    <a:pt x="82" y="1377"/>
                    <a:pt x="185" y="1377"/>
                  </a:cubicBezTo>
                  <a:lnTo>
                    <a:pt x="708" y="1377"/>
                  </a:lnTo>
                  <a:cubicBezTo>
                    <a:pt x="809" y="1377"/>
                    <a:pt x="893" y="1296"/>
                    <a:pt x="893" y="1193"/>
                  </a:cubicBezTo>
                  <a:lnTo>
                    <a:pt x="893" y="185"/>
                  </a:lnTo>
                  <a:cubicBezTo>
                    <a:pt x="893" y="82"/>
                    <a:pt x="809" y="1"/>
                    <a:pt x="70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5" name="Google Shape;835;p46"/>
            <p:cNvSpPr/>
            <p:nvPr/>
          </p:nvSpPr>
          <p:spPr>
            <a:xfrm>
              <a:off x="4778671" y="2649835"/>
              <a:ext cx="32323" cy="49822"/>
            </a:xfrm>
            <a:custGeom>
              <a:rect b="b" l="l" r="r" t="t"/>
              <a:pathLst>
                <a:path extrusionOk="0" h="1378" w="894">
                  <a:moveTo>
                    <a:pt x="520" y="370"/>
                  </a:moveTo>
                  <a:lnTo>
                    <a:pt x="520" y="1008"/>
                  </a:lnTo>
                  <a:lnTo>
                    <a:pt x="370" y="1008"/>
                  </a:lnTo>
                  <a:lnTo>
                    <a:pt x="370" y="370"/>
                  </a:lnTo>
                  <a:close/>
                  <a:moveTo>
                    <a:pt x="185" y="1"/>
                  </a:moveTo>
                  <a:cubicBezTo>
                    <a:pt x="82" y="1"/>
                    <a:pt x="0" y="83"/>
                    <a:pt x="0" y="186"/>
                  </a:cubicBezTo>
                  <a:lnTo>
                    <a:pt x="0" y="1193"/>
                  </a:lnTo>
                  <a:cubicBezTo>
                    <a:pt x="0" y="1296"/>
                    <a:pt x="82" y="1378"/>
                    <a:pt x="185" y="1378"/>
                  </a:cubicBezTo>
                  <a:lnTo>
                    <a:pt x="708" y="1378"/>
                  </a:lnTo>
                  <a:cubicBezTo>
                    <a:pt x="809" y="1378"/>
                    <a:pt x="893" y="1296"/>
                    <a:pt x="893" y="1193"/>
                  </a:cubicBezTo>
                  <a:lnTo>
                    <a:pt x="893" y="186"/>
                  </a:lnTo>
                  <a:cubicBezTo>
                    <a:pt x="893" y="83"/>
                    <a:pt x="809" y="1"/>
                    <a:pt x="70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6" name="Google Shape;836;p46"/>
            <p:cNvSpPr/>
            <p:nvPr/>
          </p:nvSpPr>
          <p:spPr>
            <a:xfrm>
              <a:off x="4778671" y="2716361"/>
              <a:ext cx="32323" cy="49894"/>
            </a:xfrm>
            <a:custGeom>
              <a:rect b="b" l="l" r="r" t="t"/>
              <a:pathLst>
                <a:path extrusionOk="0" h="1380" w="894">
                  <a:moveTo>
                    <a:pt x="520" y="370"/>
                  </a:moveTo>
                  <a:lnTo>
                    <a:pt x="520" y="1010"/>
                  </a:lnTo>
                  <a:lnTo>
                    <a:pt x="370" y="1010"/>
                  </a:lnTo>
                  <a:lnTo>
                    <a:pt x="370" y="370"/>
                  </a:lnTo>
                  <a:close/>
                  <a:moveTo>
                    <a:pt x="185" y="1"/>
                  </a:moveTo>
                  <a:cubicBezTo>
                    <a:pt x="82" y="1"/>
                    <a:pt x="0" y="82"/>
                    <a:pt x="0" y="185"/>
                  </a:cubicBezTo>
                  <a:lnTo>
                    <a:pt x="0" y="1195"/>
                  </a:lnTo>
                  <a:cubicBezTo>
                    <a:pt x="0" y="1296"/>
                    <a:pt x="82" y="1380"/>
                    <a:pt x="185" y="1380"/>
                  </a:cubicBezTo>
                  <a:lnTo>
                    <a:pt x="708" y="1380"/>
                  </a:lnTo>
                  <a:cubicBezTo>
                    <a:pt x="809" y="1380"/>
                    <a:pt x="893" y="1296"/>
                    <a:pt x="893" y="1195"/>
                  </a:cubicBezTo>
                  <a:lnTo>
                    <a:pt x="893" y="185"/>
                  </a:lnTo>
                  <a:cubicBezTo>
                    <a:pt x="893" y="82"/>
                    <a:pt x="809" y="1"/>
                    <a:pt x="70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7" name="Google Shape;837;p46"/>
            <p:cNvSpPr/>
            <p:nvPr/>
          </p:nvSpPr>
          <p:spPr>
            <a:xfrm>
              <a:off x="4738250" y="2581647"/>
              <a:ext cx="32286" cy="49822"/>
            </a:xfrm>
            <a:custGeom>
              <a:rect b="b" l="l" r="r" t="t"/>
              <a:pathLst>
                <a:path extrusionOk="0" h="1378" w="893">
                  <a:moveTo>
                    <a:pt x="519" y="372"/>
                  </a:moveTo>
                  <a:lnTo>
                    <a:pt x="519" y="1012"/>
                  </a:lnTo>
                  <a:lnTo>
                    <a:pt x="370" y="1012"/>
                  </a:lnTo>
                  <a:lnTo>
                    <a:pt x="370" y="372"/>
                  </a:lnTo>
                  <a:close/>
                  <a:moveTo>
                    <a:pt x="185" y="1"/>
                  </a:moveTo>
                  <a:cubicBezTo>
                    <a:pt x="82" y="1"/>
                    <a:pt x="0" y="82"/>
                    <a:pt x="0" y="185"/>
                  </a:cubicBezTo>
                  <a:lnTo>
                    <a:pt x="0" y="1193"/>
                  </a:lnTo>
                  <a:cubicBezTo>
                    <a:pt x="0" y="1296"/>
                    <a:pt x="82" y="1377"/>
                    <a:pt x="185" y="1377"/>
                  </a:cubicBezTo>
                  <a:lnTo>
                    <a:pt x="708" y="1377"/>
                  </a:lnTo>
                  <a:cubicBezTo>
                    <a:pt x="809" y="1377"/>
                    <a:pt x="893" y="1296"/>
                    <a:pt x="893" y="1193"/>
                  </a:cubicBezTo>
                  <a:lnTo>
                    <a:pt x="893" y="185"/>
                  </a:lnTo>
                  <a:cubicBezTo>
                    <a:pt x="893" y="82"/>
                    <a:pt x="809" y="1"/>
                    <a:pt x="70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8" name="Google Shape;838;p46"/>
            <p:cNvSpPr/>
            <p:nvPr/>
          </p:nvSpPr>
          <p:spPr>
            <a:xfrm>
              <a:off x="4738250" y="2649835"/>
              <a:ext cx="32286" cy="49822"/>
            </a:xfrm>
            <a:custGeom>
              <a:rect b="b" l="l" r="r" t="t"/>
              <a:pathLst>
                <a:path extrusionOk="0" h="1378" w="893">
                  <a:moveTo>
                    <a:pt x="519" y="370"/>
                  </a:moveTo>
                  <a:lnTo>
                    <a:pt x="519" y="1008"/>
                  </a:lnTo>
                  <a:lnTo>
                    <a:pt x="370" y="1008"/>
                  </a:lnTo>
                  <a:lnTo>
                    <a:pt x="370" y="370"/>
                  </a:lnTo>
                  <a:close/>
                  <a:moveTo>
                    <a:pt x="185" y="1"/>
                  </a:moveTo>
                  <a:cubicBezTo>
                    <a:pt x="82" y="1"/>
                    <a:pt x="0" y="83"/>
                    <a:pt x="0" y="186"/>
                  </a:cubicBezTo>
                  <a:lnTo>
                    <a:pt x="0" y="1193"/>
                  </a:lnTo>
                  <a:cubicBezTo>
                    <a:pt x="0" y="1296"/>
                    <a:pt x="82" y="1378"/>
                    <a:pt x="185" y="1378"/>
                  </a:cubicBezTo>
                  <a:lnTo>
                    <a:pt x="708" y="1378"/>
                  </a:lnTo>
                  <a:cubicBezTo>
                    <a:pt x="809" y="1378"/>
                    <a:pt x="893" y="1296"/>
                    <a:pt x="893" y="1193"/>
                  </a:cubicBezTo>
                  <a:lnTo>
                    <a:pt x="893" y="186"/>
                  </a:lnTo>
                  <a:cubicBezTo>
                    <a:pt x="893" y="83"/>
                    <a:pt x="809" y="1"/>
                    <a:pt x="70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9" name="Google Shape;839;p46"/>
            <p:cNvSpPr/>
            <p:nvPr/>
          </p:nvSpPr>
          <p:spPr>
            <a:xfrm>
              <a:off x="4738250" y="2716361"/>
              <a:ext cx="32286" cy="49894"/>
            </a:xfrm>
            <a:custGeom>
              <a:rect b="b" l="l" r="r" t="t"/>
              <a:pathLst>
                <a:path extrusionOk="0" h="1380" w="893">
                  <a:moveTo>
                    <a:pt x="519" y="370"/>
                  </a:moveTo>
                  <a:lnTo>
                    <a:pt x="519" y="1010"/>
                  </a:lnTo>
                  <a:lnTo>
                    <a:pt x="370" y="1010"/>
                  </a:lnTo>
                  <a:lnTo>
                    <a:pt x="370" y="370"/>
                  </a:lnTo>
                  <a:close/>
                  <a:moveTo>
                    <a:pt x="185" y="1"/>
                  </a:moveTo>
                  <a:cubicBezTo>
                    <a:pt x="82" y="1"/>
                    <a:pt x="0" y="82"/>
                    <a:pt x="0" y="185"/>
                  </a:cubicBezTo>
                  <a:lnTo>
                    <a:pt x="0" y="1195"/>
                  </a:lnTo>
                  <a:cubicBezTo>
                    <a:pt x="0" y="1296"/>
                    <a:pt x="82" y="1380"/>
                    <a:pt x="185" y="1380"/>
                  </a:cubicBezTo>
                  <a:lnTo>
                    <a:pt x="708" y="1380"/>
                  </a:lnTo>
                  <a:cubicBezTo>
                    <a:pt x="809" y="1380"/>
                    <a:pt x="893" y="1296"/>
                    <a:pt x="893" y="1195"/>
                  </a:cubicBezTo>
                  <a:lnTo>
                    <a:pt x="893" y="185"/>
                  </a:lnTo>
                  <a:cubicBezTo>
                    <a:pt x="893" y="82"/>
                    <a:pt x="809" y="1"/>
                    <a:pt x="70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40" name="Google Shape;840;p46"/>
          <p:cNvGrpSpPr/>
          <p:nvPr/>
        </p:nvGrpSpPr>
        <p:grpSpPr>
          <a:xfrm>
            <a:off x="7170381" y="1361893"/>
            <a:ext cx="451757" cy="402984"/>
            <a:chOff x="1796101" y="2487716"/>
            <a:chExt cx="451757" cy="402984"/>
          </a:xfrm>
        </p:grpSpPr>
        <p:sp>
          <p:nvSpPr>
            <p:cNvPr id="841" name="Google Shape;841;p46"/>
            <p:cNvSpPr/>
            <p:nvPr/>
          </p:nvSpPr>
          <p:spPr>
            <a:xfrm>
              <a:off x="1835004" y="2667298"/>
              <a:ext cx="383713" cy="192055"/>
            </a:xfrm>
            <a:custGeom>
              <a:rect b="b" l="l" r="r" t="t"/>
              <a:pathLst>
                <a:path extrusionOk="0" h="5312" w="10613">
                  <a:moveTo>
                    <a:pt x="0" y="0"/>
                  </a:moveTo>
                  <a:lnTo>
                    <a:pt x="0" y="5311"/>
                  </a:lnTo>
                  <a:lnTo>
                    <a:pt x="10613" y="5311"/>
                  </a:lnTo>
                  <a:lnTo>
                    <a:pt x="10613" y="0"/>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2" name="Google Shape;842;p46"/>
            <p:cNvSpPr/>
            <p:nvPr/>
          </p:nvSpPr>
          <p:spPr>
            <a:xfrm>
              <a:off x="1810021" y="2645135"/>
              <a:ext cx="433824" cy="34998"/>
            </a:xfrm>
            <a:custGeom>
              <a:rect b="b" l="l" r="r" t="t"/>
              <a:pathLst>
                <a:path extrusionOk="0" h="968" w="11999">
                  <a:moveTo>
                    <a:pt x="431" y="1"/>
                  </a:moveTo>
                  <a:cubicBezTo>
                    <a:pt x="195" y="1"/>
                    <a:pt x="1" y="195"/>
                    <a:pt x="1" y="432"/>
                  </a:cubicBezTo>
                  <a:lnTo>
                    <a:pt x="1" y="535"/>
                  </a:lnTo>
                  <a:cubicBezTo>
                    <a:pt x="1" y="773"/>
                    <a:pt x="195" y="967"/>
                    <a:pt x="431" y="967"/>
                  </a:cubicBezTo>
                  <a:lnTo>
                    <a:pt x="11566" y="967"/>
                  </a:lnTo>
                  <a:cubicBezTo>
                    <a:pt x="11804" y="967"/>
                    <a:pt x="11998" y="773"/>
                    <a:pt x="11998" y="535"/>
                  </a:cubicBezTo>
                  <a:lnTo>
                    <a:pt x="11998" y="432"/>
                  </a:lnTo>
                  <a:cubicBezTo>
                    <a:pt x="11998" y="195"/>
                    <a:pt x="11804" y="1"/>
                    <a:pt x="11566"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3" name="Google Shape;843;p46"/>
            <p:cNvSpPr/>
            <p:nvPr/>
          </p:nvSpPr>
          <p:spPr>
            <a:xfrm>
              <a:off x="1810021" y="2851074"/>
              <a:ext cx="433824" cy="34926"/>
            </a:xfrm>
            <a:custGeom>
              <a:rect b="b" l="l" r="r" t="t"/>
              <a:pathLst>
                <a:path extrusionOk="0" h="966" w="11999">
                  <a:moveTo>
                    <a:pt x="431" y="1"/>
                  </a:moveTo>
                  <a:cubicBezTo>
                    <a:pt x="195" y="1"/>
                    <a:pt x="1" y="195"/>
                    <a:pt x="1" y="431"/>
                  </a:cubicBezTo>
                  <a:lnTo>
                    <a:pt x="1" y="536"/>
                  </a:lnTo>
                  <a:cubicBezTo>
                    <a:pt x="1" y="771"/>
                    <a:pt x="195" y="965"/>
                    <a:pt x="431" y="965"/>
                  </a:cubicBezTo>
                  <a:lnTo>
                    <a:pt x="11566" y="965"/>
                  </a:lnTo>
                  <a:cubicBezTo>
                    <a:pt x="11804" y="965"/>
                    <a:pt x="11998" y="771"/>
                    <a:pt x="11998" y="536"/>
                  </a:cubicBezTo>
                  <a:lnTo>
                    <a:pt x="11998" y="431"/>
                  </a:lnTo>
                  <a:cubicBezTo>
                    <a:pt x="11998" y="193"/>
                    <a:pt x="11804" y="1"/>
                    <a:pt x="11566"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4" name="Google Shape;844;p46"/>
            <p:cNvSpPr/>
            <p:nvPr/>
          </p:nvSpPr>
          <p:spPr>
            <a:xfrm>
              <a:off x="1962956" y="2680097"/>
              <a:ext cx="127953" cy="171013"/>
            </a:xfrm>
            <a:custGeom>
              <a:rect b="b" l="l" r="r" t="t"/>
              <a:pathLst>
                <a:path extrusionOk="0" h="4730" w="3539">
                  <a:moveTo>
                    <a:pt x="1" y="0"/>
                  </a:moveTo>
                  <a:lnTo>
                    <a:pt x="491" y="1356"/>
                  </a:lnTo>
                  <a:lnTo>
                    <a:pt x="1014" y="2795"/>
                  </a:lnTo>
                  <a:lnTo>
                    <a:pt x="1714" y="4730"/>
                  </a:lnTo>
                  <a:lnTo>
                    <a:pt x="3538"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5" name="Google Shape;845;p46"/>
            <p:cNvSpPr/>
            <p:nvPr/>
          </p:nvSpPr>
          <p:spPr>
            <a:xfrm>
              <a:off x="1835004" y="2680097"/>
              <a:ext cx="127989" cy="171013"/>
            </a:xfrm>
            <a:custGeom>
              <a:rect b="b" l="l" r="r" t="t"/>
              <a:pathLst>
                <a:path extrusionOk="0" h="4730" w="3540">
                  <a:moveTo>
                    <a:pt x="0" y="0"/>
                  </a:moveTo>
                  <a:lnTo>
                    <a:pt x="1716" y="4730"/>
                  </a:lnTo>
                  <a:lnTo>
                    <a:pt x="3540"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6" name="Google Shape;846;p46"/>
            <p:cNvSpPr/>
            <p:nvPr/>
          </p:nvSpPr>
          <p:spPr>
            <a:xfrm>
              <a:off x="2090873" y="2680097"/>
              <a:ext cx="127844" cy="171013"/>
            </a:xfrm>
            <a:custGeom>
              <a:rect b="b" l="l" r="r" t="t"/>
              <a:pathLst>
                <a:path extrusionOk="0" h="4730" w="3536">
                  <a:moveTo>
                    <a:pt x="0" y="0"/>
                  </a:moveTo>
                  <a:lnTo>
                    <a:pt x="1716" y="4730"/>
                  </a:lnTo>
                  <a:lnTo>
                    <a:pt x="3536"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7" name="Google Shape;847;p46"/>
            <p:cNvSpPr/>
            <p:nvPr/>
          </p:nvSpPr>
          <p:spPr>
            <a:xfrm>
              <a:off x="2042425" y="2561328"/>
              <a:ext cx="33913" cy="33913"/>
            </a:xfrm>
            <a:custGeom>
              <a:rect b="b" l="l" r="r" t="t"/>
              <a:pathLst>
                <a:path extrusionOk="0" h="938" w="938">
                  <a:moveTo>
                    <a:pt x="469" y="0"/>
                  </a:moveTo>
                  <a:cubicBezTo>
                    <a:pt x="210" y="0"/>
                    <a:pt x="0" y="211"/>
                    <a:pt x="0" y="469"/>
                  </a:cubicBezTo>
                  <a:cubicBezTo>
                    <a:pt x="0" y="728"/>
                    <a:pt x="210" y="938"/>
                    <a:pt x="469" y="938"/>
                  </a:cubicBezTo>
                  <a:cubicBezTo>
                    <a:pt x="728" y="938"/>
                    <a:pt x="938" y="728"/>
                    <a:pt x="938" y="469"/>
                  </a:cubicBezTo>
                  <a:cubicBezTo>
                    <a:pt x="938" y="211"/>
                    <a:pt x="728" y="0"/>
                    <a:pt x="469"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8" name="Google Shape;848;p46"/>
            <p:cNvSpPr/>
            <p:nvPr/>
          </p:nvSpPr>
          <p:spPr>
            <a:xfrm>
              <a:off x="1974490" y="2561328"/>
              <a:ext cx="33950" cy="33913"/>
            </a:xfrm>
            <a:custGeom>
              <a:rect b="b" l="l" r="r" t="t"/>
              <a:pathLst>
                <a:path extrusionOk="0" h="938" w="939">
                  <a:moveTo>
                    <a:pt x="469" y="0"/>
                  </a:moveTo>
                  <a:cubicBezTo>
                    <a:pt x="211" y="0"/>
                    <a:pt x="1" y="211"/>
                    <a:pt x="1" y="469"/>
                  </a:cubicBezTo>
                  <a:cubicBezTo>
                    <a:pt x="1" y="728"/>
                    <a:pt x="211" y="938"/>
                    <a:pt x="469" y="938"/>
                  </a:cubicBezTo>
                  <a:cubicBezTo>
                    <a:pt x="728" y="938"/>
                    <a:pt x="938" y="728"/>
                    <a:pt x="938" y="469"/>
                  </a:cubicBezTo>
                  <a:cubicBezTo>
                    <a:pt x="938" y="211"/>
                    <a:pt x="728" y="0"/>
                    <a:pt x="469"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9" name="Google Shape;849;p46"/>
            <p:cNvSpPr/>
            <p:nvPr/>
          </p:nvSpPr>
          <p:spPr>
            <a:xfrm>
              <a:off x="1835004" y="2680097"/>
              <a:ext cx="383713" cy="170941"/>
            </a:xfrm>
            <a:custGeom>
              <a:rect b="b" l="l" r="r" t="t"/>
              <a:pathLst>
                <a:path extrusionOk="0" h="4728" w="10613">
                  <a:moveTo>
                    <a:pt x="9285" y="0"/>
                  </a:moveTo>
                  <a:lnTo>
                    <a:pt x="9285" y="2499"/>
                  </a:lnTo>
                  <a:cubicBezTo>
                    <a:pt x="9285" y="2995"/>
                    <a:pt x="8880" y="3398"/>
                    <a:pt x="8384" y="3398"/>
                  </a:cubicBezTo>
                  <a:lnTo>
                    <a:pt x="0" y="3398"/>
                  </a:lnTo>
                  <a:lnTo>
                    <a:pt x="0" y="4728"/>
                  </a:lnTo>
                  <a:lnTo>
                    <a:pt x="10613" y="4728"/>
                  </a:lnTo>
                  <a:lnTo>
                    <a:pt x="10613" y="3398"/>
                  </a:lnTo>
                  <a:lnTo>
                    <a:pt x="10613" y="0"/>
                  </a:lnTo>
                  <a:close/>
                </a:path>
              </a:pathLst>
            </a:custGeom>
            <a:solidFill>
              <a:srgbClr val="000000">
                <a:alpha val="1372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0" name="Google Shape;850;p46"/>
            <p:cNvSpPr/>
            <p:nvPr/>
          </p:nvSpPr>
          <p:spPr>
            <a:xfrm>
              <a:off x="1799753" y="2636567"/>
              <a:ext cx="447093" cy="254133"/>
            </a:xfrm>
            <a:custGeom>
              <a:rect b="b" l="l" r="r" t="t"/>
              <a:pathLst>
                <a:path extrusionOk="0" h="7029" w="12366">
                  <a:moveTo>
                    <a:pt x="4143" y="1335"/>
                  </a:moveTo>
                  <a:lnTo>
                    <a:pt x="2593" y="5352"/>
                  </a:lnTo>
                  <a:lnTo>
                    <a:pt x="1139" y="1335"/>
                  </a:lnTo>
                  <a:close/>
                  <a:moveTo>
                    <a:pt x="11218" y="1335"/>
                  </a:moveTo>
                  <a:lnTo>
                    <a:pt x="9666" y="5366"/>
                  </a:lnTo>
                  <a:lnTo>
                    <a:pt x="8117" y="1335"/>
                  </a:lnTo>
                  <a:close/>
                  <a:moveTo>
                    <a:pt x="1061" y="2200"/>
                  </a:moveTo>
                  <a:lnTo>
                    <a:pt x="2317" y="5667"/>
                  </a:lnTo>
                  <a:lnTo>
                    <a:pt x="1061" y="5667"/>
                  </a:lnTo>
                  <a:lnTo>
                    <a:pt x="1061" y="2200"/>
                  </a:lnTo>
                  <a:close/>
                  <a:moveTo>
                    <a:pt x="7899" y="1797"/>
                  </a:moveTo>
                  <a:lnTo>
                    <a:pt x="9386" y="5667"/>
                  </a:lnTo>
                  <a:lnTo>
                    <a:pt x="6409" y="5667"/>
                  </a:lnTo>
                  <a:lnTo>
                    <a:pt x="7899" y="1797"/>
                  </a:lnTo>
                  <a:close/>
                  <a:moveTo>
                    <a:pt x="11304" y="2144"/>
                  </a:moveTo>
                  <a:lnTo>
                    <a:pt x="11304" y="5667"/>
                  </a:lnTo>
                  <a:lnTo>
                    <a:pt x="9948" y="5667"/>
                  </a:lnTo>
                  <a:lnTo>
                    <a:pt x="11304" y="2144"/>
                  </a:lnTo>
                  <a:close/>
                  <a:moveTo>
                    <a:pt x="7683" y="1336"/>
                  </a:moveTo>
                  <a:lnTo>
                    <a:pt x="6133" y="5356"/>
                  </a:lnTo>
                  <a:lnTo>
                    <a:pt x="5602" y="3888"/>
                  </a:lnTo>
                  <a:cubicBezTo>
                    <a:pt x="5574" y="3812"/>
                    <a:pt x="5501" y="3765"/>
                    <a:pt x="5425" y="3765"/>
                  </a:cubicBezTo>
                  <a:cubicBezTo>
                    <a:pt x="5405" y="3765"/>
                    <a:pt x="5384" y="3768"/>
                    <a:pt x="5365" y="3775"/>
                  </a:cubicBezTo>
                  <a:cubicBezTo>
                    <a:pt x="5271" y="3810"/>
                    <a:pt x="5219" y="3917"/>
                    <a:pt x="5254" y="4011"/>
                  </a:cubicBezTo>
                  <a:lnTo>
                    <a:pt x="5855" y="5669"/>
                  </a:lnTo>
                  <a:lnTo>
                    <a:pt x="2869" y="5669"/>
                  </a:lnTo>
                  <a:lnTo>
                    <a:pt x="4408" y="1677"/>
                  </a:lnTo>
                  <a:lnTo>
                    <a:pt x="4731" y="2569"/>
                  </a:lnTo>
                  <a:cubicBezTo>
                    <a:pt x="4758" y="2644"/>
                    <a:pt x="4830" y="2691"/>
                    <a:pt x="4905" y="2691"/>
                  </a:cubicBezTo>
                  <a:cubicBezTo>
                    <a:pt x="4925" y="2691"/>
                    <a:pt x="4946" y="2688"/>
                    <a:pt x="4966" y="2680"/>
                  </a:cubicBezTo>
                  <a:cubicBezTo>
                    <a:pt x="5061" y="2647"/>
                    <a:pt x="5112" y="2540"/>
                    <a:pt x="5079" y="2445"/>
                  </a:cubicBezTo>
                  <a:lnTo>
                    <a:pt x="4674" y="1336"/>
                  </a:lnTo>
                  <a:close/>
                  <a:moveTo>
                    <a:pt x="11749" y="6062"/>
                  </a:moveTo>
                  <a:cubicBezTo>
                    <a:pt x="11885" y="6062"/>
                    <a:pt x="11994" y="6175"/>
                    <a:pt x="11994" y="6309"/>
                  </a:cubicBezTo>
                  <a:lnTo>
                    <a:pt x="11994" y="6412"/>
                  </a:lnTo>
                  <a:cubicBezTo>
                    <a:pt x="11994" y="6548"/>
                    <a:pt x="11885" y="6659"/>
                    <a:pt x="11749" y="6659"/>
                  </a:cubicBezTo>
                  <a:lnTo>
                    <a:pt x="614" y="6659"/>
                  </a:lnTo>
                  <a:cubicBezTo>
                    <a:pt x="477" y="6659"/>
                    <a:pt x="367" y="6548"/>
                    <a:pt x="367" y="6412"/>
                  </a:cubicBezTo>
                  <a:lnTo>
                    <a:pt x="367" y="6309"/>
                  </a:lnTo>
                  <a:cubicBezTo>
                    <a:pt x="367" y="6173"/>
                    <a:pt x="477" y="6062"/>
                    <a:pt x="614" y="6062"/>
                  </a:cubicBezTo>
                  <a:close/>
                  <a:moveTo>
                    <a:pt x="615" y="0"/>
                  </a:moveTo>
                  <a:cubicBezTo>
                    <a:pt x="277" y="0"/>
                    <a:pt x="1" y="275"/>
                    <a:pt x="1" y="615"/>
                  </a:cubicBezTo>
                  <a:lnTo>
                    <a:pt x="1" y="720"/>
                  </a:lnTo>
                  <a:cubicBezTo>
                    <a:pt x="1" y="1058"/>
                    <a:pt x="275" y="1335"/>
                    <a:pt x="615" y="1335"/>
                  </a:cubicBezTo>
                  <a:lnTo>
                    <a:pt x="691" y="1335"/>
                  </a:lnTo>
                  <a:lnTo>
                    <a:pt x="691" y="5693"/>
                  </a:lnTo>
                  <a:lnTo>
                    <a:pt x="615" y="5693"/>
                  </a:lnTo>
                  <a:cubicBezTo>
                    <a:pt x="277" y="5693"/>
                    <a:pt x="1" y="5969"/>
                    <a:pt x="1" y="6309"/>
                  </a:cubicBezTo>
                  <a:lnTo>
                    <a:pt x="1" y="6412"/>
                  </a:lnTo>
                  <a:cubicBezTo>
                    <a:pt x="1" y="6751"/>
                    <a:pt x="275" y="7029"/>
                    <a:pt x="615" y="7029"/>
                  </a:cubicBezTo>
                  <a:lnTo>
                    <a:pt x="11751" y="7029"/>
                  </a:lnTo>
                  <a:cubicBezTo>
                    <a:pt x="12092" y="7029"/>
                    <a:pt x="12366" y="6753"/>
                    <a:pt x="12366" y="6412"/>
                  </a:cubicBezTo>
                  <a:lnTo>
                    <a:pt x="12366" y="6309"/>
                  </a:lnTo>
                  <a:cubicBezTo>
                    <a:pt x="12366" y="5971"/>
                    <a:pt x="12092" y="5693"/>
                    <a:pt x="11751" y="5693"/>
                  </a:cubicBezTo>
                  <a:lnTo>
                    <a:pt x="11675" y="5693"/>
                  </a:lnTo>
                  <a:lnTo>
                    <a:pt x="11675" y="1335"/>
                  </a:lnTo>
                  <a:lnTo>
                    <a:pt x="11751" y="1335"/>
                  </a:lnTo>
                  <a:cubicBezTo>
                    <a:pt x="12092" y="1335"/>
                    <a:pt x="12366" y="1060"/>
                    <a:pt x="12366" y="720"/>
                  </a:cubicBezTo>
                  <a:lnTo>
                    <a:pt x="12366" y="615"/>
                  </a:lnTo>
                  <a:cubicBezTo>
                    <a:pt x="12364" y="275"/>
                    <a:pt x="12090" y="0"/>
                    <a:pt x="11749" y="0"/>
                  </a:cubicBezTo>
                  <a:lnTo>
                    <a:pt x="7099" y="0"/>
                  </a:lnTo>
                  <a:cubicBezTo>
                    <a:pt x="6996" y="0"/>
                    <a:pt x="6915" y="82"/>
                    <a:pt x="6915" y="185"/>
                  </a:cubicBezTo>
                  <a:cubicBezTo>
                    <a:pt x="6915" y="286"/>
                    <a:pt x="6996" y="370"/>
                    <a:pt x="7099" y="370"/>
                  </a:cubicBezTo>
                  <a:lnTo>
                    <a:pt x="11749" y="370"/>
                  </a:lnTo>
                  <a:cubicBezTo>
                    <a:pt x="11885" y="370"/>
                    <a:pt x="11994" y="479"/>
                    <a:pt x="11994" y="615"/>
                  </a:cubicBezTo>
                  <a:lnTo>
                    <a:pt x="11994" y="720"/>
                  </a:lnTo>
                  <a:cubicBezTo>
                    <a:pt x="11994" y="856"/>
                    <a:pt x="11885" y="965"/>
                    <a:pt x="11749" y="965"/>
                  </a:cubicBezTo>
                  <a:lnTo>
                    <a:pt x="615" y="965"/>
                  </a:lnTo>
                  <a:cubicBezTo>
                    <a:pt x="479" y="965"/>
                    <a:pt x="370" y="856"/>
                    <a:pt x="370" y="720"/>
                  </a:cubicBezTo>
                  <a:lnTo>
                    <a:pt x="370" y="615"/>
                  </a:lnTo>
                  <a:cubicBezTo>
                    <a:pt x="370" y="479"/>
                    <a:pt x="479" y="370"/>
                    <a:pt x="615" y="370"/>
                  </a:cubicBezTo>
                  <a:lnTo>
                    <a:pt x="6181" y="370"/>
                  </a:lnTo>
                  <a:cubicBezTo>
                    <a:pt x="6285" y="370"/>
                    <a:pt x="6366" y="286"/>
                    <a:pt x="6366" y="185"/>
                  </a:cubicBezTo>
                  <a:cubicBezTo>
                    <a:pt x="6366" y="82"/>
                    <a:pt x="6285" y="0"/>
                    <a:pt x="618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1" name="Google Shape;851;p46"/>
            <p:cNvSpPr/>
            <p:nvPr/>
          </p:nvSpPr>
          <p:spPr>
            <a:xfrm>
              <a:off x="2029120" y="2487716"/>
              <a:ext cx="218738" cy="112261"/>
            </a:xfrm>
            <a:custGeom>
              <a:rect b="b" l="l" r="r" t="t"/>
              <a:pathLst>
                <a:path extrusionOk="0" h="3105" w="6050">
                  <a:moveTo>
                    <a:pt x="738" y="2167"/>
                  </a:moveTo>
                  <a:cubicBezTo>
                    <a:pt x="847" y="2167"/>
                    <a:pt x="948" y="2231"/>
                    <a:pt x="997" y="2336"/>
                  </a:cubicBezTo>
                  <a:cubicBezTo>
                    <a:pt x="1030" y="2404"/>
                    <a:pt x="1030" y="2482"/>
                    <a:pt x="1002" y="2552"/>
                  </a:cubicBezTo>
                  <a:cubicBezTo>
                    <a:pt x="975" y="2622"/>
                    <a:pt x="923" y="2678"/>
                    <a:pt x="855" y="2709"/>
                  </a:cubicBezTo>
                  <a:cubicBezTo>
                    <a:pt x="817" y="2726"/>
                    <a:pt x="777" y="2734"/>
                    <a:pt x="738" y="2734"/>
                  </a:cubicBezTo>
                  <a:cubicBezTo>
                    <a:pt x="630" y="2734"/>
                    <a:pt x="527" y="2672"/>
                    <a:pt x="479" y="2565"/>
                  </a:cubicBezTo>
                  <a:cubicBezTo>
                    <a:pt x="415" y="2424"/>
                    <a:pt x="479" y="2254"/>
                    <a:pt x="623" y="2192"/>
                  </a:cubicBezTo>
                  <a:cubicBezTo>
                    <a:pt x="660" y="2175"/>
                    <a:pt x="699" y="2167"/>
                    <a:pt x="738" y="2167"/>
                  </a:cubicBezTo>
                  <a:close/>
                  <a:moveTo>
                    <a:pt x="5838" y="0"/>
                  </a:moveTo>
                  <a:cubicBezTo>
                    <a:pt x="5813" y="0"/>
                    <a:pt x="5789" y="5"/>
                    <a:pt x="5765" y="16"/>
                  </a:cubicBezTo>
                  <a:lnTo>
                    <a:pt x="1238" y="2027"/>
                  </a:lnTo>
                  <a:cubicBezTo>
                    <a:pt x="1114" y="1881"/>
                    <a:pt x="931" y="1797"/>
                    <a:pt x="741" y="1797"/>
                  </a:cubicBezTo>
                  <a:cubicBezTo>
                    <a:pt x="653" y="1797"/>
                    <a:pt x="563" y="1815"/>
                    <a:pt x="477" y="1854"/>
                  </a:cubicBezTo>
                  <a:cubicBezTo>
                    <a:pt x="149" y="2000"/>
                    <a:pt x="1" y="2387"/>
                    <a:pt x="147" y="2715"/>
                  </a:cubicBezTo>
                  <a:cubicBezTo>
                    <a:pt x="250" y="2960"/>
                    <a:pt x="487" y="3104"/>
                    <a:pt x="738" y="3104"/>
                  </a:cubicBezTo>
                  <a:cubicBezTo>
                    <a:pt x="825" y="3104"/>
                    <a:pt x="915" y="3087"/>
                    <a:pt x="1002" y="3048"/>
                  </a:cubicBezTo>
                  <a:cubicBezTo>
                    <a:pt x="1164" y="2978"/>
                    <a:pt x="1284" y="2847"/>
                    <a:pt x="1349" y="2686"/>
                  </a:cubicBezTo>
                  <a:cubicBezTo>
                    <a:pt x="1387" y="2581"/>
                    <a:pt x="1401" y="2470"/>
                    <a:pt x="1387" y="2365"/>
                  </a:cubicBezTo>
                  <a:lnTo>
                    <a:pt x="5913" y="354"/>
                  </a:lnTo>
                  <a:cubicBezTo>
                    <a:pt x="6006" y="313"/>
                    <a:pt x="6049" y="203"/>
                    <a:pt x="6008" y="111"/>
                  </a:cubicBezTo>
                  <a:cubicBezTo>
                    <a:pt x="5978" y="42"/>
                    <a:pt x="5909" y="0"/>
                    <a:pt x="58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2" name="Google Shape;852;p46"/>
            <p:cNvSpPr/>
            <p:nvPr/>
          </p:nvSpPr>
          <p:spPr>
            <a:xfrm>
              <a:off x="1796101" y="2487970"/>
              <a:ext cx="218738" cy="112081"/>
            </a:xfrm>
            <a:custGeom>
              <a:rect b="b" l="l" r="r" t="t"/>
              <a:pathLst>
                <a:path extrusionOk="0" h="3100" w="6050">
                  <a:moveTo>
                    <a:pt x="5304" y="2160"/>
                  </a:moveTo>
                  <a:cubicBezTo>
                    <a:pt x="5343" y="2160"/>
                    <a:pt x="5382" y="2168"/>
                    <a:pt x="5417" y="2185"/>
                  </a:cubicBezTo>
                  <a:cubicBezTo>
                    <a:pt x="5561" y="2247"/>
                    <a:pt x="5625" y="2417"/>
                    <a:pt x="5561" y="2558"/>
                  </a:cubicBezTo>
                  <a:cubicBezTo>
                    <a:pt x="5515" y="2665"/>
                    <a:pt x="5411" y="2727"/>
                    <a:pt x="5303" y="2727"/>
                  </a:cubicBezTo>
                  <a:cubicBezTo>
                    <a:pt x="5264" y="2727"/>
                    <a:pt x="5225" y="2719"/>
                    <a:pt x="5188" y="2702"/>
                  </a:cubicBezTo>
                  <a:cubicBezTo>
                    <a:pt x="5118" y="2671"/>
                    <a:pt x="5065" y="2615"/>
                    <a:pt x="5038" y="2545"/>
                  </a:cubicBezTo>
                  <a:cubicBezTo>
                    <a:pt x="5013" y="2477"/>
                    <a:pt x="5014" y="2399"/>
                    <a:pt x="5044" y="2329"/>
                  </a:cubicBezTo>
                  <a:cubicBezTo>
                    <a:pt x="5075" y="2261"/>
                    <a:pt x="5131" y="2206"/>
                    <a:pt x="5201" y="2179"/>
                  </a:cubicBezTo>
                  <a:cubicBezTo>
                    <a:pt x="5236" y="2168"/>
                    <a:pt x="5269" y="2160"/>
                    <a:pt x="5304" y="2160"/>
                  </a:cubicBezTo>
                  <a:close/>
                  <a:moveTo>
                    <a:pt x="212" y="1"/>
                  </a:moveTo>
                  <a:cubicBezTo>
                    <a:pt x="141" y="1"/>
                    <a:pt x="74" y="42"/>
                    <a:pt x="44" y="112"/>
                  </a:cubicBezTo>
                  <a:cubicBezTo>
                    <a:pt x="1" y="203"/>
                    <a:pt x="44" y="312"/>
                    <a:pt x="137" y="355"/>
                  </a:cubicBezTo>
                  <a:lnTo>
                    <a:pt x="4657" y="2360"/>
                  </a:lnTo>
                  <a:cubicBezTo>
                    <a:pt x="4643" y="2467"/>
                    <a:pt x="4655" y="2576"/>
                    <a:pt x="4696" y="2681"/>
                  </a:cubicBezTo>
                  <a:cubicBezTo>
                    <a:pt x="4760" y="2842"/>
                    <a:pt x="4880" y="2973"/>
                    <a:pt x="5042" y="3043"/>
                  </a:cubicBezTo>
                  <a:cubicBezTo>
                    <a:pt x="5125" y="3082"/>
                    <a:pt x="5215" y="3099"/>
                    <a:pt x="5306" y="3099"/>
                  </a:cubicBezTo>
                  <a:cubicBezTo>
                    <a:pt x="5557" y="3099"/>
                    <a:pt x="5794" y="2955"/>
                    <a:pt x="5903" y="2712"/>
                  </a:cubicBezTo>
                  <a:cubicBezTo>
                    <a:pt x="6049" y="2383"/>
                    <a:pt x="5901" y="1998"/>
                    <a:pt x="5573" y="1853"/>
                  </a:cubicBezTo>
                  <a:cubicBezTo>
                    <a:pt x="5488" y="1814"/>
                    <a:pt x="5398" y="1795"/>
                    <a:pt x="5308" y="1795"/>
                  </a:cubicBezTo>
                  <a:cubicBezTo>
                    <a:pt x="5229" y="1795"/>
                    <a:pt x="5150" y="1810"/>
                    <a:pt x="5075" y="1839"/>
                  </a:cubicBezTo>
                  <a:cubicBezTo>
                    <a:pt x="4970" y="1878"/>
                    <a:pt x="4882" y="1944"/>
                    <a:pt x="4812" y="2026"/>
                  </a:cubicBezTo>
                  <a:lnTo>
                    <a:pt x="287" y="17"/>
                  </a:lnTo>
                  <a:cubicBezTo>
                    <a:pt x="262" y="6"/>
                    <a:pt x="237" y="1"/>
                    <a:pt x="21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53" name="Google Shape;853;p46"/>
          <p:cNvGrpSpPr/>
          <p:nvPr/>
        </p:nvGrpSpPr>
        <p:grpSpPr>
          <a:xfrm>
            <a:off x="8269723" y="409802"/>
            <a:ext cx="308035" cy="260165"/>
            <a:chOff x="7625878" y="3918297"/>
            <a:chExt cx="449949" cy="380025"/>
          </a:xfrm>
        </p:grpSpPr>
        <p:sp>
          <p:nvSpPr>
            <p:cNvPr id="854" name="Google Shape;854;p46"/>
            <p:cNvSpPr/>
            <p:nvPr/>
          </p:nvSpPr>
          <p:spPr>
            <a:xfrm>
              <a:off x="7632349" y="3924805"/>
              <a:ext cx="439753" cy="366756"/>
            </a:xfrm>
            <a:custGeom>
              <a:rect b="b" l="l" r="r" t="t"/>
              <a:pathLst>
                <a:path extrusionOk="0" h="10144" w="12163">
                  <a:moveTo>
                    <a:pt x="3015" y="1"/>
                  </a:moveTo>
                  <a:cubicBezTo>
                    <a:pt x="2150" y="1"/>
                    <a:pt x="1304" y="345"/>
                    <a:pt x="751" y="984"/>
                  </a:cubicBezTo>
                  <a:cubicBezTo>
                    <a:pt x="0" y="1855"/>
                    <a:pt x="90" y="2798"/>
                    <a:pt x="90" y="2800"/>
                  </a:cubicBezTo>
                  <a:cubicBezTo>
                    <a:pt x="90" y="6135"/>
                    <a:pt x="6126" y="10143"/>
                    <a:pt x="6126" y="10143"/>
                  </a:cubicBezTo>
                  <a:cubicBezTo>
                    <a:pt x="6126" y="10143"/>
                    <a:pt x="12163" y="6135"/>
                    <a:pt x="12163" y="2800"/>
                  </a:cubicBezTo>
                  <a:cubicBezTo>
                    <a:pt x="12163" y="1030"/>
                    <a:pt x="10717" y="9"/>
                    <a:pt x="9225" y="9"/>
                  </a:cubicBezTo>
                  <a:cubicBezTo>
                    <a:pt x="7905" y="9"/>
                    <a:pt x="6550" y="807"/>
                    <a:pt x="6126" y="2592"/>
                  </a:cubicBezTo>
                  <a:cubicBezTo>
                    <a:pt x="5703" y="806"/>
                    <a:pt x="4337" y="1"/>
                    <a:pt x="3015"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5" name="Google Shape;855;p46"/>
            <p:cNvSpPr/>
            <p:nvPr/>
          </p:nvSpPr>
          <p:spPr>
            <a:xfrm>
              <a:off x="7828997" y="3925058"/>
              <a:ext cx="243106" cy="366431"/>
            </a:xfrm>
            <a:custGeom>
              <a:rect b="b" l="l" r="r" t="t"/>
              <a:pathLst>
                <a:path extrusionOk="0" h="10135" w="6724">
                  <a:moveTo>
                    <a:pt x="3782" y="0"/>
                  </a:moveTo>
                  <a:cubicBezTo>
                    <a:pt x="3554" y="0"/>
                    <a:pt x="3325" y="24"/>
                    <a:pt x="3101" y="72"/>
                  </a:cubicBezTo>
                  <a:cubicBezTo>
                    <a:pt x="4322" y="335"/>
                    <a:pt x="5353" y="1295"/>
                    <a:pt x="5353" y="2791"/>
                  </a:cubicBezTo>
                  <a:cubicBezTo>
                    <a:pt x="5353" y="5426"/>
                    <a:pt x="1584" y="8481"/>
                    <a:pt x="1" y="9648"/>
                  </a:cubicBezTo>
                  <a:cubicBezTo>
                    <a:pt x="421" y="9957"/>
                    <a:pt x="687" y="10134"/>
                    <a:pt x="687" y="10134"/>
                  </a:cubicBezTo>
                  <a:cubicBezTo>
                    <a:pt x="687" y="10134"/>
                    <a:pt x="6724" y="6126"/>
                    <a:pt x="6724" y="2791"/>
                  </a:cubicBezTo>
                  <a:cubicBezTo>
                    <a:pt x="6724" y="1021"/>
                    <a:pt x="5275" y="0"/>
                    <a:pt x="3782" y="0"/>
                  </a:cubicBezTo>
                  <a:close/>
                </a:path>
              </a:pathLst>
            </a:custGeom>
            <a:solidFill>
              <a:srgbClr val="000000">
                <a:alpha val="1372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6" name="Google Shape;856;p46"/>
            <p:cNvSpPr/>
            <p:nvPr/>
          </p:nvSpPr>
          <p:spPr>
            <a:xfrm>
              <a:off x="7700682" y="4158403"/>
              <a:ext cx="306450" cy="48267"/>
            </a:xfrm>
            <a:custGeom>
              <a:rect b="b" l="l" r="r" t="t"/>
              <a:pathLst>
                <a:path extrusionOk="0" h="1335" w="8476">
                  <a:moveTo>
                    <a:pt x="0" y="1"/>
                  </a:moveTo>
                  <a:cubicBezTo>
                    <a:pt x="409" y="472"/>
                    <a:pt x="856" y="921"/>
                    <a:pt x="1302" y="1335"/>
                  </a:cubicBezTo>
                  <a:lnTo>
                    <a:pt x="7175" y="1335"/>
                  </a:lnTo>
                  <a:cubicBezTo>
                    <a:pt x="7620" y="921"/>
                    <a:pt x="8065" y="472"/>
                    <a:pt x="847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7" name="Google Shape;857;p46"/>
            <p:cNvSpPr/>
            <p:nvPr/>
          </p:nvSpPr>
          <p:spPr>
            <a:xfrm>
              <a:off x="7804953" y="4255515"/>
              <a:ext cx="97908" cy="35974"/>
            </a:xfrm>
            <a:custGeom>
              <a:rect b="b" l="l" r="r" t="t"/>
              <a:pathLst>
                <a:path extrusionOk="0" h="995" w="2708">
                  <a:moveTo>
                    <a:pt x="1" y="1"/>
                  </a:moveTo>
                  <a:cubicBezTo>
                    <a:pt x="788" y="617"/>
                    <a:pt x="1354" y="994"/>
                    <a:pt x="1354" y="994"/>
                  </a:cubicBezTo>
                  <a:cubicBezTo>
                    <a:pt x="1354" y="994"/>
                    <a:pt x="1920" y="617"/>
                    <a:pt x="270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8" name="Google Shape;858;p46"/>
            <p:cNvSpPr/>
            <p:nvPr/>
          </p:nvSpPr>
          <p:spPr>
            <a:xfrm>
              <a:off x="7641461" y="4061797"/>
              <a:ext cx="425038" cy="46929"/>
            </a:xfrm>
            <a:custGeom>
              <a:rect b="b" l="l" r="r" t="t"/>
              <a:pathLst>
                <a:path extrusionOk="0" h="1298" w="11756">
                  <a:moveTo>
                    <a:pt x="1" y="1"/>
                  </a:moveTo>
                  <a:cubicBezTo>
                    <a:pt x="135" y="433"/>
                    <a:pt x="345" y="868"/>
                    <a:pt x="614" y="1298"/>
                  </a:cubicBezTo>
                  <a:lnTo>
                    <a:pt x="11143" y="1298"/>
                  </a:lnTo>
                  <a:cubicBezTo>
                    <a:pt x="11407" y="868"/>
                    <a:pt x="11619" y="433"/>
                    <a:pt x="1175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9" name="Google Shape;859;p46"/>
            <p:cNvSpPr/>
            <p:nvPr/>
          </p:nvSpPr>
          <p:spPr>
            <a:xfrm>
              <a:off x="7635784" y="3968011"/>
              <a:ext cx="217075" cy="47001"/>
            </a:xfrm>
            <a:custGeom>
              <a:rect b="b" l="l" r="r" t="t"/>
              <a:pathLst>
                <a:path extrusionOk="0" h="1300" w="6004">
                  <a:moveTo>
                    <a:pt x="491" y="0"/>
                  </a:moveTo>
                  <a:cubicBezTo>
                    <a:pt x="137" y="498"/>
                    <a:pt x="32" y="992"/>
                    <a:pt x="0" y="1300"/>
                  </a:cubicBezTo>
                  <a:lnTo>
                    <a:pt x="6004" y="1300"/>
                  </a:lnTo>
                  <a:cubicBezTo>
                    <a:pt x="5874" y="780"/>
                    <a:pt x="5658" y="351"/>
                    <a:pt x="5387" y="0"/>
                  </a:cubicBezTo>
                  <a:close/>
                </a:path>
              </a:pathLst>
            </a:custGeom>
            <a:solidFill>
              <a:srgbClr val="F2F2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0" name="Google Shape;860;p46"/>
            <p:cNvSpPr/>
            <p:nvPr/>
          </p:nvSpPr>
          <p:spPr>
            <a:xfrm>
              <a:off x="7854739" y="3968011"/>
              <a:ext cx="216894" cy="47001"/>
            </a:xfrm>
            <a:custGeom>
              <a:rect b="b" l="l" r="r" t="t"/>
              <a:pathLst>
                <a:path extrusionOk="0" h="1300" w="5999">
                  <a:moveTo>
                    <a:pt x="621" y="0"/>
                  </a:moveTo>
                  <a:cubicBezTo>
                    <a:pt x="351" y="351"/>
                    <a:pt x="135" y="780"/>
                    <a:pt x="0" y="1300"/>
                  </a:cubicBezTo>
                  <a:lnTo>
                    <a:pt x="5998" y="1300"/>
                  </a:lnTo>
                  <a:cubicBezTo>
                    <a:pt x="5950" y="796"/>
                    <a:pt x="5776" y="360"/>
                    <a:pt x="552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1" name="Google Shape;861;p46"/>
            <p:cNvSpPr/>
            <p:nvPr/>
          </p:nvSpPr>
          <p:spPr>
            <a:xfrm>
              <a:off x="7632349" y="3924805"/>
              <a:ext cx="218485" cy="183920"/>
            </a:xfrm>
            <a:custGeom>
              <a:rect b="b" l="l" r="r" t="t"/>
              <a:pathLst>
                <a:path extrusionOk="0" h="5087" w="6043">
                  <a:moveTo>
                    <a:pt x="3015" y="0"/>
                  </a:moveTo>
                  <a:cubicBezTo>
                    <a:pt x="2151" y="0"/>
                    <a:pt x="1305" y="344"/>
                    <a:pt x="753" y="984"/>
                  </a:cubicBezTo>
                  <a:cubicBezTo>
                    <a:pt x="0" y="1855"/>
                    <a:pt x="90" y="2798"/>
                    <a:pt x="90" y="2798"/>
                  </a:cubicBezTo>
                  <a:cubicBezTo>
                    <a:pt x="90" y="3545"/>
                    <a:pt x="393" y="4325"/>
                    <a:pt x="864" y="5087"/>
                  </a:cubicBezTo>
                  <a:lnTo>
                    <a:pt x="6043" y="5087"/>
                  </a:lnTo>
                  <a:lnTo>
                    <a:pt x="6043" y="2290"/>
                  </a:lnTo>
                  <a:cubicBezTo>
                    <a:pt x="5543" y="714"/>
                    <a:pt x="4260" y="0"/>
                    <a:pt x="3015"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2" name="Google Shape;862;p46"/>
            <p:cNvSpPr/>
            <p:nvPr/>
          </p:nvSpPr>
          <p:spPr>
            <a:xfrm>
              <a:off x="7750685" y="3959912"/>
              <a:ext cx="59222" cy="56366"/>
            </a:xfrm>
            <a:custGeom>
              <a:rect b="b" l="l" r="r" t="t"/>
              <a:pathLst>
                <a:path extrusionOk="0" h="1559" w="1638">
                  <a:moveTo>
                    <a:pt x="821" y="1"/>
                  </a:moveTo>
                  <a:lnTo>
                    <a:pt x="529" y="462"/>
                  </a:lnTo>
                  <a:lnTo>
                    <a:pt x="0" y="596"/>
                  </a:lnTo>
                  <a:lnTo>
                    <a:pt x="352" y="1014"/>
                  </a:lnTo>
                  <a:lnTo>
                    <a:pt x="313" y="1559"/>
                  </a:lnTo>
                  <a:lnTo>
                    <a:pt x="313" y="1559"/>
                  </a:lnTo>
                  <a:lnTo>
                    <a:pt x="821" y="1354"/>
                  </a:lnTo>
                  <a:lnTo>
                    <a:pt x="1327" y="1559"/>
                  </a:lnTo>
                  <a:lnTo>
                    <a:pt x="1288" y="1014"/>
                  </a:lnTo>
                  <a:lnTo>
                    <a:pt x="1638" y="596"/>
                  </a:lnTo>
                  <a:lnTo>
                    <a:pt x="1111" y="462"/>
                  </a:lnTo>
                  <a:lnTo>
                    <a:pt x="821"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3" name="Google Shape;863;p46"/>
            <p:cNvSpPr/>
            <p:nvPr/>
          </p:nvSpPr>
          <p:spPr>
            <a:xfrm>
              <a:off x="7711095" y="4033668"/>
              <a:ext cx="59222" cy="56366"/>
            </a:xfrm>
            <a:custGeom>
              <a:rect b="b" l="l" r="r" t="t"/>
              <a:pathLst>
                <a:path extrusionOk="0" h="1559" w="1638">
                  <a:moveTo>
                    <a:pt x="819" y="1"/>
                  </a:moveTo>
                  <a:lnTo>
                    <a:pt x="529" y="462"/>
                  </a:lnTo>
                  <a:lnTo>
                    <a:pt x="0" y="596"/>
                  </a:lnTo>
                  <a:lnTo>
                    <a:pt x="350" y="1014"/>
                  </a:lnTo>
                  <a:lnTo>
                    <a:pt x="313" y="1559"/>
                  </a:lnTo>
                  <a:lnTo>
                    <a:pt x="313" y="1559"/>
                  </a:lnTo>
                  <a:lnTo>
                    <a:pt x="819" y="1354"/>
                  </a:lnTo>
                  <a:lnTo>
                    <a:pt x="1325" y="1559"/>
                  </a:lnTo>
                  <a:lnTo>
                    <a:pt x="1325" y="1559"/>
                  </a:lnTo>
                  <a:lnTo>
                    <a:pt x="1288" y="1014"/>
                  </a:lnTo>
                  <a:lnTo>
                    <a:pt x="1638" y="596"/>
                  </a:lnTo>
                  <a:lnTo>
                    <a:pt x="1109" y="462"/>
                  </a:lnTo>
                  <a:lnTo>
                    <a:pt x="819"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4" name="Google Shape;864;p46"/>
            <p:cNvSpPr/>
            <p:nvPr/>
          </p:nvSpPr>
          <p:spPr>
            <a:xfrm>
              <a:off x="7665721" y="3959912"/>
              <a:ext cx="59186" cy="56366"/>
            </a:xfrm>
            <a:custGeom>
              <a:rect b="b" l="l" r="r" t="t"/>
              <a:pathLst>
                <a:path extrusionOk="0" h="1559" w="1637">
                  <a:moveTo>
                    <a:pt x="818" y="1"/>
                  </a:moveTo>
                  <a:lnTo>
                    <a:pt x="528" y="462"/>
                  </a:lnTo>
                  <a:lnTo>
                    <a:pt x="1" y="596"/>
                  </a:lnTo>
                  <a:lnTo>
                    <a:pt x="349" y="1014"/>
                  </a:lnTo>
                  <a:lnTo>
                    <a:pt x="312" y="1559"/>
                  </a:lnTo>
                  <a:lnTo>
                    <a:pt x="818" y="1354"/>
                  </a:lnTo>
                  <a:lnTo>
                    <a:pt x="1323" y="1559"/>
                  </a:lnTo>
                  <a:lnTo>
                    <a:pt x="1286" y="1014"/>
                  </a:lnTo>
                  <a:lnTo>
                    <a:pt x="1636" y="596"/>
                  </a:lnTo>
                  <a:lnTo>
                    <a:pt x="1109" y="462"/>
                  </a:lnTo>
                  <a:lnTo>
                    <a:pt x="818"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5" name="Google Shape;865;p46"/>
            <p:cNvSpPr/>
            <p:nvPr/>
          </p:nvSpPr>
          <p:spPr>
            <a:xfrm>
              <a:off x="7743490" y="3953187"/>
              <a:ext cx="73539" cy="69779"/>
            </a:xfrm>
            <a:custGeom>
              <a:rect b="b" l="l" r="r" t="t"/>
              <a:pathLst>
                <a:path extrusionOk="0" h="1930" w="2034">
                  <a:moveTo>
                    <a:pt x="1012" y="537"/>
                  </a:moveTo>
                  <a:lnTo>
                    <a:pt x="1144" y="749"/>
                  </a:lnTo>
                  <a:cubicBezTo>
                    <a:pt x="1168" y="790"/>
                    <a:pt x="1209" y="819"/>
                    <a:pt x="1255" y="831"/>
                  </a:cubicBezTo>
                  <a:lnTo>
                    <a:pt x="1496" y="891"/>
                  </a:lnTo>
                  <a:lnTo>
                    <a:pt x="1345" y="1081"/>
                  </a:lnTo>
                  <a:cubicBezTo>
                    <a:pt x="1314" y="1118"/>
                    <a:pt x="1300" y="1167"/>
                    <a:pt x="1302" y="1212"/>
                  </a:cubicBezTo>
                  <a:lnTo>
                    <a:pt x="1319" y="1461"/>
                  </a:lnTo>
                  <a:lnTo>
                    <a:pt x="1088" y="1367"/>
                  </a:lnTo>
                  <a:cubicBezTo>
                    <a:pt x="1067" y="1358"/>
                    <a:pt x="1041" y="1354"/>
                    <a:pt x="1018" y="1354"/>
                  </a:cubicBezTo>
                  <a:cubicBezTo>
                    <a:pt x="993" y="1354"/>
                    <a:pt x="971" y="1358"/>
                    <a:pt x="946" y="1367"/>
                  </a:cubicBezTo>
                  <a:lnTo>
                    <a:pt x="717" y="1461"/>
                  </a:lnTo>
                  <a:lnTo>
                    <a:pt x="732" y="1212"/>
                  </a:lnTo>
                  <a:cubicBezTo>
                    <a:pt x="736" y="1163"/>
                    <a:pt x="720" y="1118"/>
                    <a:pt x="689" y="1081"/>
                  </a:cubicBezTo>
                  <a:lnTo>
                    <a:pt x="528" y="891"/>
                  </a:lnTo>
                  <a:lnTo>
                    <a:pt x="769" y="831"/>
                  </a:lnTo>
                  <a:cubicBezTo>
                    <a:pt x="816" y="819"/>
                    <a:pt x="857" y="790"/>
                    <a:pt x="882" y="749"/>
                  </a:cubicBezTo>
                  <a:lnTo>
                    <a:pt x="1012" y="537"/>
                  </a:lnTo>
                  <a:close/>
                  <a:moveTo>
                    <a:pt x="1018" y="0"/>
                  </a:moveTo>
                  <a:cubicBezTo>
                    <a:pt x="954" y="0"/>
                    <a:pt x="894" y="33"/>
                    <a:pt x="859" y="88"/>
                  </a:cubicBezTo>
                  <a:lnTo>
                    <a:pt x="610" y="486"/>
                  </a:lnTo>
                  <a:lnTo>
                    <a:pt x="153" y="599"/>
                  </a:lnTo>
                  <a:cubicBezTo>
                    <a:pt x="88" y="615"/>
                    <a:pt x="40" y="663"/>
                    <a:pt x="20" y="724"/>
                  </a:cubicBezTo>
                  <a:cubicBezTo>
                    <a:pt x="1" y="786"/>
                    <a:pt x="13" y="854"/>
                    <a:pt x="55" y="903"/>
                  </a:cubicBezTo>
                  <a:lnTo>
                    <a:pt x="357" y="1262"/>
                  </a:lnTo>
                  <a:lnTo>
                    <a:pt x="324" y="1731"/>
                  </a:lnTo>
                  <a:cubicBezTo>
                    <a:pt x="320" y="1793"/>
                    <a:pt x="349" y="1857"/>
                    <a:pt x="400" y="1894"/>
                  </a:cubicBezTo>
                  <a:cubicBezTo>
                    <a:pt x="431" y="1916"/>
                    <a:pt x="470" y="1928"/>
                    <a:pt x="510" y="1928"/>
                  </a:cubicBezTo>
                  <a:cubicBezTo>
                    <a:pt x="534" y="1928"/>
                    <a:pt x="557" y="1924"/>
                    <a:pt x="580" y="1916"/>
                  </a:cubicBezTo>
                  <a:lnTo>
                    <a:pt x="1018" y="1741"/>
                  </a:lnTo>
                  <a:lnTo>
                    <a:pt x="1456" y="1916"/>
                  </a:lnTo>
                  <a:cubicBezTo>
                    <a:pt x="1477" y="1925"/>
                    <a:pt x="1500" y="1929"/>
                    <a:pt x="1526" y="1929"/>
                  </a:cubicBezTo>
                  <a:cubicBezTo>
                    <a:pt x="1564" y="1929"/>
                    <a:pt x="1603" y="1918"/>
                    <a:pt x="1634" y="1894"/>
                  </a:cubicBezTo>
                  <a:cubicBezTo>
                    <a:pt x="1685" y="1857"/>
                    <a:pt x="1714" y="1793"/>
                    <a:pt x="1710" y="1731"/>
                  </a:cubicBezTo>
                  <a:lnTo>
                    <a:pt x="1679" y="1262"/>
                  </a:lnTo>
                  <a:lnTo>
                    <a:pt x="1981" y="903"/>
                  </a:lnTo>
                  <a:cubicBezTo>
                    <a:pt x="2021" y="854"/>
                    <a:pt x="2033" y="786"/>
                    <a:pt x="2014" y="724"/>
                  </a:cubicBezTo>
                  <a:cubicBezTo>
                    <a:pt x="1994" y="663"/>
                    <a:pt x="1944" y="617"/>
                    <a:pt x="1883" y="599"/>
                  </a:cubicBezTo>
                  <a:lnTo>
                    <a:pt x="1426" y="486"/>
                  </a:lnTo>
                  <a:lnTo>
                    <a:pt x="1176" y="88"/>
                  </a:lnTo>
                  <a:cubicBezTo>
                    <a:pt x="1140" y="33"/>
                    <a:pt x="1082" y="0"/>
                    <a:pt x="101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6" name="Google Shape;866;p46"/>
            <p:cNvSpPr/>
            <p:nvPr/>
          </p:nvSpPr>
          <p:spPr>
            <a:xfrm>
              <a:off x="7658490" y="3953259"/>
              <a:ext cx="73503" cy="69851"/>
            </a:xfrm>
            <a:custGeom>
              <a:rect b="b" l="l" r="r" t="t"/>
              <a:pathLst>
                <a:path extrusionOk="0" h="1932" w="2033">
                  <a:moveTo>
                    <a:pt x="1010" y="535"/>
                  </a:moveTo>
                  <a:lnTo>
                    <a:pt x="1142" y="747"/>
                  </a:lnTo>
                  <a:cubicBezTo>
                    <a:pt x="1166" y="788"/>
                    <a:pt x="1206" y="817"/>
                    <a:pt x="1253" y="829"/>
                  </a:cubicBezTo>
                  <a:lnTo>
                    <a:pt x="1494" y="889"/>
                  </a:lnTo>
                  <a:lnTo>
                    <a:pt x="1343" y="1079"/>
                  </a:lnTo>
                  <a:cubicBezTo>
                    <a:pt x="1311" y="1116"/>
                    <a:pt x="1298" y="1165"/>
                    <a:pt x="1300" y="1210"/>
                  </a:cubicBezTo>
                  <a:lnTo>
                    <a:pt x="1317" y="1459"/>
                  </a:lnTo>
                  <a:lnTo>
                    <a:pt x="1086" y="1365"/>
                  </a:lnTo>
                  <a:cubicBezTo>
                    <a:pt x="1064" y="1356"/>
                    <a:pt x="1039" y="1352"/>
                    <a:pt x="1016" y="1352"/>
                  </a:cubicBezTo>
                  <a:cubicBezTo>
                    <a:pt x="991" y="1352"/>
                    <a:pt x="969" y="1356"/>
                    <a:pt x="944" y="1365"/>
                  </a:cubicBezTo>
                  <a:lnTo>
                    <a:pt x="714" y="1459"/>
                  </a:lnTo>
                  <a:lnTo>
                    <a:pt x="730" y="1210"/>
                  </a:lnTo>
                  <a:cubicBezTo>
                    <a:pt x="734" y="1161"/>
                    <a:pt x="718" y="1116"/>
                    <a:pt x="687" y="1079"/>
                  </a:cubicBezTo>
                  <a:lnTo>
                    <a:pt x="526" y="889"/>
                  </a:lnTo>
                  <a:lnTo>
                    <a:pt x="767" y="829"/>
                  </a:lnTo>
                  <a:cubicBezTo>
                    <a:pt x="814" y="817"/>
                    <a:pt x="854" y="788"/>
                    <a:pt x="880" y="747"/>
                  </a:cubicBezTo>
                  <a:lnTo>
                    <a:pt x="1010" y="535"/>
                  </a:lnTo>
                  <a:close/>
                  <a:moveTo>
                    <a:pt x="1018" y="0"/>
                  </a:moveTo>
                  <a:cubicBezTo>
                    <a:pt x="952" y="0"/>
                    <a:pt x="893" y="35"/>
                    <a:pt x="860" y="88"/>
                  </a:cubicBezTo>
                  <a:lnTo>
                    <a:pt x="609" y="486"/>
                  </a:lnTo>
                  <a:lnTo>
                    <a:pt x="152" y="601"/>
                  </a:lnTo>
                  <a:cubicBezTo>
                    <a:pt x="88" y="615"/>
                    <a:pt x="40" y="663"/>
                    <a:pt x="20" y="725"/>
                  </a:cubicBezTo>
                  <a:cubicBezTo>
                    <a:pt x="1" y="786"/>
                    <a:pt x="14" y="854"/>
                    <a:pt x="55" y="902"/>
                  </a:cubicBezTo>
                  <a:lnTo>
                    <a:pt x="357" y="1262"/>
                  </a:lnTo>
                  <a:lnTo>
                    <a:pt x="325" y="1731"/>
                  </a:lnTo>
                  <a:cubicBezTo>
                    <a:pt x="320" y="1795"/>
                    <a:pt x="349" y="1857"/>
                    <a:pt x="399" y="1894"/>
                  </a:cubicBezTo>
                  <a:cubicBezTo>
                    <a:pt x="432" y="1917"/>
                    <a:pt x="471" y="1930"/>
                    <a:pt x="510" y="1930"/>
                  </a:cubicBezTo>
                  <a:cubicBezTo>
                    <a:pt x="534" y="1930"/>
                    <a:pt x="557" y="1925"/>
                    <a:pt x="580" y="1916"/>
                  </a:cubicBezTo>
                  <a:lnTo>
                    <a:pt x="1018" y="1741"/>
                  </a:lnTo>
                  <a:lnTo>
                    <a:pt x="1455" y="1916"/>
                  </a:lnTo>
                  <a:cubicBezTo>
                    <a:pt x="1477" y="1925"/>
                    <a:pt x="1502" y="1931"/>
                    <a:pt x="1525" y="1931"/>
                  </a:cubicBezTo>
                  <a:cubicBezTo>
                    <a:pt x="1564" y="1931"/>
                    <a:pt x="1603" y="1918"/>
                    <a:pt x="1634" y="1894"/>
                  </a:cubicBezTo>
                  <a:cubicBezTo>
                    <a:pt x="1687" y="1857"/>
                    <a:pt x="1716" y="1795"/>
                    <a:pt x="1710" y="1731"/>
                  </a:cubicBezTo>
                  <a:lnTo>
                    <a:pt x="1679" y="1262"/>
                  </a:lnTo>
                  <a:lnTo>
                    <a:pt x="1980" y="902"/>
                  </a:lnTo>
                  <a:cubicBezTo>
                    <a:pt x="2021" y="854"/>
                    <a:pt x="2033" y="786"/>
                    <a:pt x="2013" y="725"/>
                  </a:cubicBezTo>
                  <a:cubicBezTo>
                    <a:pt x="1994" y="661"/>
                    <a:pt x="1943" y="615"/>
                    <a:pt x="1883" y="601"/>
                  </a:cubicBezTo>
                  <a:lnTo>
                    <a:pt x="1426" y="486"/>
                  </a:lnTo>
                  <a:lnTo>
                    <a:pt x="1175" y="88"/>
                  </a:lnTo>
                  <a:cubicBezTo>
                    <a:pt x="1142" y="35"/>
                    <a:pt x="1084" y="0"/>
                    <a:pt x="101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7" name="Google Shape;867;p46"/>
            <p:cNvSpPr/>
            <p:nvPr/>
          </p:nvSpPr>
          <p:spPr>
            <a:xfrm>
              <a:off x="7703973" y="4026871"/>
              <a:ext cx="73539" cy="69851"/>
            </a:xfrm>
            <a:custGeom>
              <a:rect b="b" l="l" r="r" t="t"/>
              <a:pathLst>
                <a:path extrusionOk="0" h="1932" w="2034">
                  <a:moveTo>
                    <a:pt x="1006" y="539"/>
                  </a:moveTo>
                  <a:lnTo>
                    <a:pt x="1146" y="749"/>
                  </a:lnTo>
                  <a:cubicBezTo>
                    <a:pt x="1172" y="792"/>
                    <a:pt x="1212" y="821"/>
                    <a:pt x="1259" y="833"/>
                  </a:cubicBezTo>
                  <a:lnTo>
                    <a:pt x="1500" y="893"/>
                  </a:lnTo>
                  <a:lnTo>
                    <a:pt x="1339" y="1083"/>
                  </a:lnTo>
                  <a:cubicBezTo>
                    <a:pt x="1308" y="1118"/>
                    <a:pt x="1292" y="1167"/>
                    <a:pt x="1296" y="1214"/>
                  </a:cubicBezTo>
                  <a:lnTo>
                    <a:pt x="1314" y="1463"/>
                  </a:lnTo>
                  <a:lnTo>
                    <a:pt x="1082" y="1369"/>
                  </a:lnTo>
                  <a:cubicBezTo>
                    <a:pt x="1061" y="1360"/>
                    <a:pt x="1036" y="1356"/>
                    <a:pt x="1012" y="1356"/>
                  </a:cubicBezTo>
                  <a:cubicBezTo>
                    <a:pt x="987" y="1356"/>
                    <a:pt x="966" y="1360"/>
                    <a:pt x="940" y="1369"/>
                  </a:cubicBezTo>
                  <a:lnTo>
                    <a:pt x="711" y="1463"/>
                  </a:lnTo>
                  <a:lnTo>
                    <a:pt x="726" y="1214"/>
                  </a:lnTo>
                  <a:cubicBezTo>
                    <a:pt x="730" y="1165"/>
                    <a:pt x="715" y="1118"/>
                    <a:pt x="684" y="1083"/>
                  </a:cubicBezTo>
                  <a:lnTo>
                    <a:pt x="522" y="893"/>
                  </a:lnTo>
                  <a:lnTo>
                    <a:pt x="763" y="833"/>
                  </a:lnTo>
                  <a:cubicBezTo>
                    <a:pt x="810" y="821"/>
                    <a:pt x="851" y="792"/>
                    <a:pt x="876" y="749"/>
                  </a:cubicBezTo>
                  <a:lnTo>
                    <a:pt x="1006" y="539"/>
                  </a:lnTo>
                  <a:close/>
                  <a:moveTo>
                    <a:pt x="1016" y="0"/>
                  </a:moveTo>
                  <a:cubicBezTo>
                    <a:pt x="952" y="2"/>
                    <a:pt x="892" y="35"/>
                    <a:pt x="859" y="90"/>
                  </a:cubicBezTo>
                  <a:lnTo>
                    <a:pt x="608" y="486"/>
                  </a:lnTo>
                  <a:lnTo>
                    <a:pt x="151" y="601"/>
                  </a:lnTo>
                  <a:cubicBezTo>
                    <a:pt x="88" y="617"/>
                    <a:pt x="40" y="665"/>
                    <a:pt x="20" y="726"/>
                  </a:cubicBezTo>
                  <a:cubicBezTo>
                    <a:pt x="1" y="786"/>
                    <a:pt x="13" y="854"/>
                    <a:pt x="53" y="903"/>
                  </a:cubicBezTo>
                  <a:lnTo>
                    <a:pt x="355" y="1262"/>
                  </a:lnTo>
                  <a:lnTo>
                    <a:pt x="324" y="1733"/>
                  </a:lnTo>
                  <a:cubicBezTo>
                    <a:pt x="318" y="1795"/>
                    <a:pt x="347" y="1859"/>
                    <a:pt x="400" y="1894"/>
                  </a:cubicBezTo>
                  <a:cubicBezTo>
                    <a:pt x="431" y="1917"/>
                    <a:pt x="469" y="1930"/>
                    <a:pt x="508" y="1930"/>
                  </a:cubicBezTo>
                  <a:cubicBezTo>
                    <a:pt x="532" y="1930"/>
                    <a:pt x="556" y="1925"/>
                    <a:pt x="578" y="1916"/>
                  </a:cubicBezTo>
                  <a:lnTo>
                    <a:pt x="1016" y="1743"/>
                  </a:lnTo>
                  <a:lnTo>
                    <a:pt x="1454" y="1916"/>
                  </a:lnTo>
                  <a:cubicBezTo>
                    <a:pt x="1475" y="1926"/>
                    <a:pt x="1500" y="1931"/>
                    <a:pt x="1524" y="1931"/>
                  </a:cubicBezTo>
                  <a:cubicBezTo>
                    <a:pt x="1563" y="1931"/>
                    <a:pt x="1601" y="1920"/>
                    <a:pt x="1635" y="1894"/>
                  </a:cubicBezTo>
                  <a:cubicBezTo>
                    <a:pt x="1685" y="1859"/>
                    <a:pt x="1714" y="1795"/>
                    <a:pt x="1708" y="1733"/>
                  </a:cubicBezTo>
                  <a:lnTo>
                    <a:pt x="1677" y="1262"/>
                  </a:lnTo>
                  <a:lnTo>
                    <a:pt x="1979" y="903"/>
                  </a:lnTo>
                  <a:cubicBezTo>
                    <a:pt x="2020" y="854"/>
                    <a:pt x="2033" y="786"/>
                    <a:pt x="2014" y="726"/>
                  </a:cubicBezTo>
                  <a:cubicBezTo>
                    <a:pt x="1994" y="665"/>
                    <a:pt x="1942" y="619"/>
                    <a:pt x="1881" y="601"/>
                  </a:cubicBezTo>
                  <a:lnTo>
                    <a:pt x="1424" y="486"/>
                  </a:lnTo>
                  <a:lnTo>
                    <a:pt x="1174" y="90"/>
                  </a:lnTo>
                  <a:cubicBezTo>
                    <a:pt x="1141" y="35"/>
                    <a:pt x="1082" y="0"/>
                    <a:pt x="101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8" name="Google Shape;868;p46"/>
            <p:cNvSpPr/>
            <p:nvPr/>
          </p:nvSpPr>
          <p:spPr>
            <a:xfrm>
              <a:off x="7625878" y="3918297"/>
              <a:ext cx="449949" cy="380025"/>
            </a:xfrm>
            <a:custGeom>
              <a:rect b="b" l="l" r="r" t="t"/>
              <a:pathLst>
                <a:path extrusionOk="0" h="10511" w="12445">
                  <a:moveTo>
                    <a:pt x="9321" y="372"/>
                  </a:moveTo>
                  <a:cubicBezTo>
                    <a:pt x="9441" y="372"/>
                    <a:pt x="9561" y="379"/>
                    <a:pt x="9679" y="393"/>
                  </a:cubicBezTo>
                  <a:cubicBezTo>
                    <a:pt x="10296" y="467"/>
                    <a:pt x="10918" y="730"/>
                    <a:pt x="11373" y="1189"/>
                  </a:cubicBezTo>
                  <a:lnTo>
                    <a:pt x="7280" y="1189"/>
                  </a:lnTo>
                  <a:cubicBezTo>
                    <a:pt x="7854" y="626"/>
                    <a:pt x="8600" y="372"/>
                    <a:pt x="9321" y="372"/>
                  </a:cubicBezTo>
                  <a:close/>
                  <a:moveTo>
                    <a:pt x="11673" y="1560"/>
                  </a:moveTo>
                  <a:cubicBezTo>
                    <a:pt x="11846" y="1825"/>
                    <a:pt x="11970" y="2132"/>
                    <a:pt x="12033" y="2486"/>
                  </a:cubicBezTo>
                  <a:lnTo>
                    <a:pt x="6494" y="2486"/>
                  </a:lnTo>
                  <a:cubicBezTo>
                    <a:pt x="6611" y="2130"/>
                    <a:pt x="6770" y="1823"/>
                    <a:pt x="6959" y="1560"/>
                  </a:cubicBezTo>
                  <a:close/>
                  <a:moveTo>
                    <a:pt x="12068" y="2859"/>
                  </a:moveTo>
                  <a:cubicBezTo>
                    <a:pt x="12071" y="2898"/>
                    <a:pt x="12071" y="2937"/>
                    <a:pt x="12071" y="2976"/>
                  </a:cubicBezTo>
                  <a:cubicBezTo>
                    <a:pt x="12071" y="3231"/>
                    <a:pt x="12033" y="3501"/>
                    <a:pt x="11955" y="3783"/>
                  </a:cubicBezTo>
                  <a:lnTo>
                    <a:pt x="6406" y="3783"/>
                  </a:lnTo>
                  <a:lnTo>
                    <a:pt x="6406" y="2859"/>
                  </a:lnTo>
                  <a:close/>
                  <a:moveTo>
                    <a:pt x="11832" y="4156"/>
                  </a:moveTo>
                  <a:cubicBezTo>
                    <a:pt x="11721" y="4454"/>
                    <a:pt x="11568" y="4761"/>
                    <a:pt x="11375" y="5082"/>
                  </a:cubicBezTo>
                  <a:lnTo>
                    <a:pt x="6404" y="5082"/>
                  </a:lnTo>
                  <a:lnTo>
                    <a:pt x="6404" y="4156"/>
                  </a:lnTo>
                  <a:close/>
                  <a:moveTo>
                    <a:pt x="11140" y="5454"/>
                  </a:moveTo>
                  <a:cubicBezTo>
                    <a:pt x="10922" y="5780"/>
                    <a:pt x="10663" y="6113"/>
                    <a:pt x="10372" y="6455"/>
                  </a:cubicBezTo>
                  <a:lnTo>
                    <a:pt x="2069" y="6455"/>
                  </a:lnTo>
                  <a:cubicBezTo>
                    <a:pt x="1776" y="6113"/>
                    <a:pt x="1521" y="5780"/>
                    <a:pt x="1301" y="5454"/>
                  </a:cubicBezTo>
                  <a:close/>
                  <a:moveTo>
                    <a:pt x="10041" y="6827"/>
                  </a:moveTo>
                  <a:cubicBezTo>
                    <a:pt x="9761" y="7132"/>
                    <a:pt x="9454" y="7443"/>
                    <a:pt x="9115" y="7760"/>
                  </a:cubicBezTo>
                  <a:cubicBezTo>
                    <a:pt x="9106" y="7768"/>
                    <a:pt x="9094" y="7780"/>
                    <a:pt x="9084" y="7787"/>
                  </a:cubicBezTo>
                  <a:lnTo>
                    <a:pt x="3359" y="7787"/>
                  </a:lnTo>
                  <a:cubicBezTo>
                    <a:pt x="3349" y="7780"/>
                    <a:pt x="3337" y="7768"/>
                    <a:pt x="3328" y="7760"/>
                  </a:cubicBezTo>
                  <a:cubicBezTo>
                    <a:pt x="2991" y="7443"/>
                    <a:pt x="2682" y="7132"/>
                    <a:pt x="2400" y="6827"/>
                  </a:cubicBezTo>
                  <a:close/>
                  <a:moveTo>
                    <a:pt x="8676" y="8163"/>
                  </a:moveTo>
                  <a:cubicBezTo>
                    <a:pt x="8266" y="8528"/>
                    <a:pt x="7865" y="8857"/>
                    <a:pt x="7509" y="9141"/>
                  </a:cubicBezTo>
                  <a:lnTo>
                    <a:pt x="4932" y="9141"/>
                  </a:lnTo>
                  <a:cubicBezTo>
                    <a:pt x="4574" y="8857"/>
                    <a:pt x="4174" y="8528"/>
                    <a:pt x="3765" y="8163"/>
                  </a:cubicBezTo>
                  <a:close/>
                  <a:moveTo>
                    <a:pt x="7027" y="9514"/>
                  </a:moveTo>
                  <a:cubicBezTo>
                    <a:pt x="6655" y="9794"/>
                    <a:pt x="6366" y="9997"/>
                    <a:pt x="6222" y="10098"/>
                  </a:cubicBezTo>
                  <a:cubicBezTo>
                    <a:pt x="6076" y="9999"/>
                    <a:pt x="5790" y="9796"/>
                    <a:pt x="5415" y="9514"/>
                  </a:cubicBezTo>
                  <a:close/>
                  <a:moveTo>
                    <a:pt x="9322" y="1"/>
                  </a:moveTo>
                  <a:cubicBezTo>
                    <a:pt x="8669" y="1"/>
                    <a:pt x="8032" y="185"/>
                    <a:pt x="7499" y="537"/>
                  </a:cubicBezTo>
                  <a:cubicBezTo>
                    <a:pt x="7204" y="732"/>
                    <a:pt x="6945" y="973"/>
                    <a:pt x="6727" y="1255"/>
                  </a:cubicBezTo>
                  <a:cubicBezTo>
                    <a:pt x="6721" y="1261"/>
                    <a:pt x="6716" y="1269"/>
                    <a:pt x="6712" y="1276"/>
                  </a:cubicBezTo>
                  <a:cubicBezTo>
                    <a:pt x="6513" y="1533"/>
                    <a:pt x="6352" y="1825"/>
                    <a:pt x="6225" y="2148"/>
                  </a:cubicBezTo>
                  <a:cubicBezTo>
                    <a:pt x="5811" y="1101"/>
                    <a:pt x="5006" y="370"/>
                    <a:pt x="3960" y="104"/>
                  </a:cubicBezTo>
                  <a:cubicBezTo>
                    <a:pt x="3687" y="35"/>
                    <a:pt x="3408" y="1"/>
                    <a:pt x="3128" y="1"/>
                  </a:cubicBezTo>
                  <a:cubicBezTo>
                    <a:pt x="2812" y="1"/>
                    <a:pt x="2497" y="44"/>
                    <a:pt x="2192" y="131"/>
                  </a:cubicBezTo>
                  <a:cubicBezTo>
                    <a:pt x="1603" y="296"/>
                    <a:pt x="1093" y="613"/>
                    <a:pt x="712" y="1043"/>
                  </a:cubicBezTo>
                  <a:cubicBezTo>
                    <a:pt x="590" y="1181"/>
                    <a:pt x="195" y="1659"/>
                    <a:pt x="167" y="1951"/>
                  </a:cubicBezTo>
                  <a:cubicBezTo>
                    <a:pt x="158" y="2054"/>
                    <a:pt x="232" y="2144"/>
                    <a:pt x="335" y="2155"/>
                  </a:cubicBezTo>
                  <a:cubicBezTo>
                    <a:pt x="341" y="2156"/>
                    <a:pt x="346" y="2156"/>
                    <a:pt x="352" y="2156"/>
                  </a:cubicBezTo>
                  <a:cubicBezTo>
                    <a:pt x="446" y="2156"/>
                    <a:pt x="528" y="2083"/>
                    <a:pt x="539" y="1988"/>
                  </a:cubicBezTo>
                  <a:cubicBezTo>
                    <a:pt x="551" y="1869"/>
                    <a:pt x="784" y="1531"/>
                    <a:pt x="994" y="1288"/>
                  </a:cubicBezTo>
                  <a:cubicBezTo>
                    <a:pt x="1511" y="705"/>
                    <a:pt x="2316" y="375"/>
                    <a:pt x="3139" y="375"/>
                  </a:cubicBezTo>
                  <a:cubicBezTo>
                    <a:pt x="3384" y="375"/>
                    <a:pt x="3631" y="405"/>
                    <a:pt x="3872" y="465"/>
                  </a:cubicBezTo>
                  <a:cubicBezTo>
                    <a:pt x="4959" y="741"/>
                    <a:pt x="5751" y="1589"/>
                    <a:pt x="6043" y="2795"/>
                  </a:cubicBezTo>
                  <a:lnTo>
                    <a:pt x="6043" y="5084"/>
                  </a:lnTo>
                  <a:lnTo>
                    <a:pt x="1070" y="5084"/>
                  </a:lnTo>
                  <a:cubicBezTo>
                    <a:pt x="611" y="4316"/>
                    <a:pt x="376" y="3610"/>
                    <a:pt x="376" y="2980"/>
                  </a:cubicBezTo>
                  <a:cubicBezTo>
                    <a:pt x="376" y="2877"/>
                    <a:pt x="292" y="2793"/>
                    <a:pt x="189" y="2793"/>
                  </a:cubicBezTo>
                  <a:cubicBezTo>
                    <a:pt x="86" y="2793"/>
                    <a:pt x="0" y="2875"/>
                    <a:pt x="0" y="2980"/>
                  </a:cubicBezTo>
                  <a:cubicBezTo>
                    <a:pt x="0" y="3777"/>
                    <a:pt x="329" y="4672"/>
                    <a:pt x="977" y="5636"/>
                  </a:cubicBezTo>
                  <a:cubicBezTo>
                    <a:pt x="1220" y="6002"/>
                    <a:pt x="1507" y="6375"/>
                    <a:pt x="1842" y="6761"/>
                  </a:cubicBezTo>
                  <a:cubicBezTo>
                    <a:pt x="1844" y="6762"/>
                    <a:pt x="1846" y="6766"/>
                    <a:pt x="1852" y="6770"/>
                  </a:cubicBezTo>
                  <a:cubicBezTo>
                    <a:pt x="2211" y="7183"/>
                    <a:pt x="2620" y="7607"/>
                    <a:pt x="3079" y="8038"/>
                  </a:cubicBezTo>
                  <a:cubicBezTo>
                    <a:pt x="3662" y="8589"/>
                    <a:pt x="4248" y="9075"/>
                    <a:pt x="4746" y="9468"/>
                  </a:cubicBezTo>
                  <a:cubicBezTo>
                    <a:pt x="4753" y="9473"/>
                    <a:pt x="4761" y="9479"/>
                    <a:pt x="4769" y="9485"/>
                  </a:cubicBezTo>
                  <a:cubicBezTo>
                    <a:pt x="5547" y="10098"/>
                    <a:pt x="6113" y="10475"/>
                    <a:pt x="6122" y="10479"/>
                  </a:cubicBezTo>
                  <a:cubicBezTo>
                    <a:pt x="6154" y="10500"/>
                    <a:pt x="6190" y="10510"/>
                    <a:pt x="6224" y="10510"/>
                  </a:cubicBezTo>
                  <a:cubicBezTo>
                    <a:pt x="6260" y="10510"/>
                    <a:pt x="6297" y="10500"/>
                    <a:pt x="6327" y="10479"/>
                  </a:cubicBezTo>
                  <a:cubicBezTo>
                    <a:pt x="6336" y="10471"/>
                    <a:pt x="6900" y="10096"/>
                    <a:pt x="7680" y="9485"/>
                  </a:cubicBezTo>
                  <a:cubicBezTo>
                    <a:pt x="7688" y="9479"/>
                    <a:pt x="7696" y="9475"/>
                    <a:pt x="7704" y="9468"/>
                  </a:cubicBezTo>
                  <a:cubicBezTo>
                    <a:pt x="8203" y="9075"/>
                    <a:pt x="8789" y="8585"/>
                    <a:pt x="9370" y="8038"/>
                  </a:cubicBezTo>
                  <a:cubicBezTo>
                    <a:pt x="9829" y="7608"/>
                    <a:pt x="10238" y="7183"/>
                    <a:pt x="10597" y="6770"/>
                  </a:cubicBezTo>
                  <a:cubicBezTo>
                    <a:pt x="10601" y="6766"/>
                    <a:pt x="10603" y="6764"/>
                    <a:pt x="10605" y="6761"/>
                  </a:cubicBezTo>
                  <a:cubicBezTo>
                    <a:pt x="10936" y="6374"/>
                    <a:pt x="11225" y="6000"/>
                    <a:pt x="11471" y="5635"/>
                  </a:cubicBezTo>
                  <a:cubicBezTo>
                    <a:pt x="11840" y="5082"/>
                    <a:pt x="12105" y="4553"/>
                    <a:pt x="12266" y="4051"/>
                  </a:cubicBezTo>
                  <a:cubicBezTo>
                    <a:pt x="12274" y="4036"/>
                    <a:pt x="12280" y="4018"/>
                    <a:pt x="12283" y="3999"/>
                  </a:cubicBezTo>
                  <a:cubicBezTo>
                    <a:pt x="12392" y="3643"/>
                    <a:pt x="12445" y="3301"/>
                    <a:pt x="12445" y="2978"/>
                  </a:cubicBezTo>
                  <a:cubicBezTo>
                    <a:pt x="12445" y="2169"/>
                    <a:pt x="12159" y="1455"/>
                    <a:pt x="11616" y="915"/>
                  </a:cubicBezTo>
                  <a:cubicBezTo>
                    <a:pt x="11128" y="424"/>
                    <a:pt x="10455" y="109"/>
                    <a:pt x="9722" y="24"/>
                  </a:cubicBezTo>
                  <a:cubicBezTo>
                    <a:pt x="9588" y="8"/>
                    <a:pt x="9455" y="1"/>
                    <a:pt x="932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69" name="Google Shape;869;p46"/>
          <p:cNvSpPr txBox="1"/>
          <p:nvPr/>
        </p:nvSpPr>
        <p:spPr>
          <a:xfrm>
            <a:off x="1059436" y="1685245"/>
            <a:ext cx="7703999" cy="2745903"/>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US" sz="1800" u="none" cap="none" strike="noStrike">
                <a:solidFill>
                  <a:srgbClr val="000000"/>
                </a:solidFill>
                <a:latin typeface="Times New Roman"/>
                <a:ea typeface="Times New Roman"/>
                <a:cs typeface="Times New Roman"/>
                <a:sym typeface="Times New Roman"/>
              </a:rPr>
              <a:t>Trong nhiều khâu xử lý và phân tích ảnh ngoài việc đơn giản hóa các phương pháp toán học đảm bảo tiện lợi cho xử lý, người ta mong muốn bắt chước quy trình tiếp nhận và xử lý ảnh theo cách của con người. Trong các bước xử lý đó, nhiều khâu hiện nay đã xử lý theo các phương pháp trí tuệ con người. Vì vậy, ở đây các cơ sở tri thức được phát huy</a:t>
            </a:r>
            <a:endParaRPr b="1" i="0" sz="1400" u="none" cap="none" strike="noStrike">
              <a:solidFill>
                <a:schemeClr val="dk1"/>
              </a:solidFill>
              <a:latin typeface="Antic Slab"/>
              <a:ea typeface="Antic Slab"/>
              <a:cs typeface="Antic Slab"/>
              <a:sym typeface="Antic Slab"/>
            </a:endParaRPr>
          </a:p>
        </p:txBody>
      </p:sp>
      <p:pic>
        <p:nvPicPr>
          <p:cNvPr id="870" name="Google Shape;870;p46"/>
          <p:cNvPicPr preferRelativeResize="0"/>
          <p:nvPr/>
        </p:nvPicPr>
        <p:blipFill rotWithShape="1">
          <a:blip r:embed="rId3">
            <a:alphaModFix/>
          </a:blip>
          <a:srcRect b="17852" l="2453" r="76450" t="74513"/>
          <a:stretch/>
        </p:blipFill>
        <p:spPr>
          <a:xfrm>
            <a:off x="874239" y="824988"/>
            <a:ext cx="1781499" cy="233824"/>
          </a:xfrm>
          <a:prstGeom prst="rect">
            <a:avLst/>
          </a:prstGeom>
          <a:noFill/>
          <a:ln>
            <a:noFill/>
          </a:ln>
        </p:spPr>
      </p:pic>
      <p:sp>
        <p:nvSpPr>
          <p:cNvPr id="871" name="Google Shape;871;p46"/>
          <p:cNvSpPr txBox="1"/>
          <p:nvPr/>
        </p:nvSpPr>
        <p:spPr>
          <a:xfrm>
            <a:off x="5102948" y="1229144"/>
            <a:ext cx="1634700" cy="527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0000"/>
              </a:solidFill>
              <a:latin typeface="Times New Roman"/>
              <a:ea typeface="Times New Roman"/>
              <a:cs typeface="Times New Roman"/>
              <a:sym typeface="Times New Roman"/>
            </a:endParaRPr>
          </a:p>
        </p:txBody>
      </p:sp>
      <p:sp>
        <p:nvSpPr>
          <p:cNvPr id="872" name="Google Shape;872;p46"/>
          <p:cNvSpPr txBox="1"/>
          <p:nvPr/>
        </p:nvSpPr>
        <p:spPr>
          <a:xfrm>
            <a:off x="4665177" y="1874294"/>
            <a:ext cx="4144942" cy="3335136"/>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imes New Roman"/>
              <a:ea typeface="Times New Roman"/>
              <a:cs typeface="Times New Roman"/>
              <a:sym typeface="Times New Roman"/>
            </a:endParaRPr>
          </a:p>
          <a:p>
            <a:pPr indent="0" lvl="0" marL="0" marR="0" rtl="0" algn="ctr">
              <a:lnSpc>
                <a:spcPct val="100000"/>
              </a:lnSpc>
              <a:spcBef>
                <a:spcPts val="1600"/>
              </a:spcBef>
              <a:spcAft>
                <a:spcPts val="0"/>
              </a:spcAft>
              <a:buClr>
                <a:srgbClr val="000000"/>
              </a:buClr>
              <a:buSzPts val="1800"/>
              <a:buFont typeface="Arial"/>
              <a:buNone/>
            </a:pPr>
            <a:r>
              <a:t/>
            </a:r>
            <a:endParaRPr b="0" i="0" sz="1800" u="none" cap="none" strike="noStrike">
              <a:solidFill>
                <a:schemeClr val="dk1"/>
              </a:solidFill>
              <a:latin typeface="Times New Roman"/>
              <a:ea typeface="Times New Roman"/>
              <a:cs typeface="Times New Roman"/>
              <a:sym typeface="Times New Roman"/>
            </a:endParaRPr>
          </a:p>
          <a:p>
            <a:pPr indent="0" lvl="0" marL="0" marR="0" rtl="0" algn="ctr">
              <a:lnSpc>
                <a:spcPct val="100000"/>
              </a:lnSpc>
              <a:spcBef>
                <a:spcPts val="1600"/>
              </a:spcBef>
              <a:spcAft>
                <a:spcPts val="1600"/>
              </a:spcAft>
              <a:buClr>
                <a:srgbClr val="000000"/>
              </a:buClr>
              <a:buSzPts val="1400"/>
              <a:buFont typeface="Arial"/>
              <a:buNone/>
            </a:pPr>
            <a:r>
              <a:t/>
            </a:r>
            <a:endParaRPr b="1" i="0" sz="1400" u="none" cap="none" strike="noStrike">
              <a:solidFill>
                <a:schemeClr val="dk1"/>
              </a:solidFill>
              <a:latin typeface="Antic Slab"/>
              <a:ea typeface="Antic Slab"/>
              <a:cs typeface="Antic Slab"/>
              <a:sym typeface="Antic Slab"/>
            </a:endParaRPr>
          </a:p>
        </p:txBody>
      </p:sp>
      <p:pic>
        <p:nvPicPr>
          <p:cNvPr id="873" name="Google Shape;873;p46"/>
          <p:cNvPicPr preferRelativeResize="0"/>
          <p:nvPr/>
        </p:nvPicPr>
        <p:blipFill rotWithShape="1">
          <a:blip r:embed="rId3">
            <a:alphaModFix/>
          </a:blip>
          <a:srcRect b="16174" l="24733" r="54171" t="75332"/>
          <a:stretch/>
        </p:blipFill>
        <p:spPr>
          <a:xfrm>
            <a:off x="5268570" y="1685245"/>
            <a:ext cx="1781499" cy="222126"/>
          </a:xfrm>
          <a:prstGeom prst="rect">
            <a:avLst/>
          </a:prstGeom>
          <a:noFill/>
          <a:ln>
            <a:noFill/>
          </a:ln>
        </p:spPr>
      </p:pic>
      <p:pic>
        <p:nvPicPr>
          <p:cNvPr id="874" name="Google Shape;874;p46"/>
          <p:cNvPicPr preferRelativeResize="0"/>
          <p:nvPr/>
        </p:nvPicPr>
        <p:blipFill rotWithShape="1">
          <a:blip r:embed="rId3">
            <a:alphaModFix/>
          </a:blip>
          <a:srcRect b="63689" l="19932" r="58195" t="20014"/>
          <a:stretch/>
        </p:blipFill>
        <p:spPr>
          <a:xfrm flipH="1" rot="5400000">
            <a:off x="5776634" y="81700"/>
            <a:ext cx="1087350" cy="107659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8" name="Shape 878"/>
        <p:cNvGrpSpPr/>
        <p:nvPr/>
      </p:nvGrpSpPr>
      <p:grpSpPr>
        <a:xfrm>
          <a:off x="0" y="0"/>
          <a:ext cx="0" cy="0"/>
          <a:chOff x="0" y="0"/>
          <a:chExt cx="0" cy="0"/>
        </a:xfrm>
      </p:grpSpPr>
      <p:pic>
        <p:nvPicPr>
          <p:cNvPr id="879" name="Google Shape;879;p47"/>
          <p:cNvPicPr preferRelativeResize="0"/>
          <p:nvPr/>
        </p:nvPicPr>
        <p:blipFill rotWithShape="1">
          <a:blip r:embed="rId3">
            <a:alphaModFix/>
          </a:blip>
          <a:srcRect b="63146" l="20620" r="57820" t="20679"/>
          <a:stretch/>
        </p:blipFill>
        <p:spPr>
          <a:xfrm>
            <a:off x="200775" y="299200"/>
            <a:ext cx="2404526" cy="999801"/>
          </a:xfrm>
          <a:prstGeom prst="rect">
            <a:avLst/>
          </a:prstGeom>
          <a:noFill/>
          <a:ln>
            <a:noFill/>
          </a:ln>
        </p:spPr>
      </p:pic>
      <p:sp>
        <p:nvSpPr>
          <p:cNvPr id="880" name="Google Shape;880;p47"/>
          <p:cNvSpPr txBox="1"/>
          <p:nvPr/>
        </p:nvSpPr>
        <p:spPr>
          <a:xfrm>
            <a:off x="548522" y="331980"/>
            <a:ext cx="7704000" cy="60992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2800"/>
              <a:buFont typeface="Quattrocento Sans"/>
              <a:buNone/>
            </a:pPr>
            <a:r>
              <a:t/>
            </a:r>
            <a:endParaRPr b="1" i="1" sz="18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2800"/>
              <a:buFont typeface="Quattrocento Sans"/>
              <a:buNone/>
            </a:pPr>
            <a:r>
              <a:rPr b="0" i="0" lang="en-US" sz="1800" u="none" cap="none" strike="noStrike">
                <a:solidFill>
                  <a:srgbClr val="000000"/>
                </a:solidFill>
                <a:latin typeface="Times New Roman"/>
                <a:ea typeface="Times New Roman"/>
                <a:cs typeface="Times New Roman"/>
                <a:sym typeface="Times New Roman"/>
              </a:rPr>
              <a:t>1.2.7. Mô tả (biểu diễn ảnh)</a:t>
            </a:r>
            <a:endParaRPr b="0" i="0" sz="18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2800"/>
              <a:buFont typeface="Quattrocento Sans"/>
              <a:buNone/>
            </a:pPr>
            <a:r>
              <a:t/>
            </a:r>
            <a:endParaRPr b="0" i="0" sz="2800" u="none" cap="none" strike="noStrike">
              <a:solidFill>
                <a:schemeClr val="dk1"/>
              </a:solidFill>
              <a:latin typeface="Times New Roman"/>
              <a:ea typeface="Times New Roman"/>
              <a:cs typeface="Times New Roman"/>
              <a:sym typeface="Times New Roman"/>
            </a:endParaRPr>
          </a:p>
        </p:txBody>
      </p:sp>
      <p:pic>
        <p:nvPicPr>
          <p:cNvPr id="881" name="Google Shape;881;p47"/>
          <p:cNvPicPr preferRelativeResize="0"/>
          <p:nvPr/>
        </p:nvPicPr>
        <p:blipFill rotWithShape="1">
          <a:blip r:embed="rId3">
            <a:alphaModFix/>
          </a:blip>
          <a:srcRect b="63689" l="19932" r="58195" t="20014"/>
          <a:stretch/>
        </p:blipFill>
        <p:spPr>
          <a:xfrm rot="-5400000">
            <a:off x="6969094" y="1111244"/>
            <a:ext cx="1087350" cy="1076599"/>
          </a:xfrm>
          <a:prstGeom prst="rect">
            <a:avLst/>
          </a:prstGeom>
          <a:noFill/>
          <a:ln>
            <a:noFill/>
          </a:ln>
        </p:spPr>
      </p:pic>
      <p:pic>
        <p:nvPicPr>
          <p:cNvPr id="882" name="Google Shape;882;p47"/>
          <p:cNvPicPr preferRelativeResize="0"/>
          <p:nvPr/>
        </p:nvPicPr>
        <p:blipFill rotWithShape="1">
          <a:blip r:embed="rId3">
            <a:alphaModFix/>
          </a:blip>
          <a:srcRect b="63689" l="19932" r="58195" t="20014"/>
          <a:stretch/>
        </p:blipFill>
        <p:spPr>
          <a:xfrm flipH="1" rot="-5400000">
            <a:off x="93295" y="990914"/>
            <a:ext cx="1087350" cy="1076599"/>
          </a:xfrm>
          <a:prstGeom prst="rect">
            <a:avLst/>
          </a:prstGeom>
          <a:noFill/>
          <a:ln>
            <a:noFill/>
          </a:ln>
        </p:spPr>
      </p:pic>
      <p:grpSp>
        <p:nvGrpSpPr>
          <p:cNvPr id="883" name="Google Shape;883;p47"/>
          <p:cNvGrpSpPr/>
          <p:nvPr/>
        </p:nvGrpSpPr>
        <p:grpSpPr>
          <a:xfrm>
            <a:off x="167237" y="-9346"/>
            <a:ext cx="450057" cy="448828"/>
            <a:chOff x="4711098" y="2464794"/>
            <a:chExt cx="450057" cy="448828"/>
          </a:xfrm>
        </p:grpSpPr>
        <p:sp>
          <p:nvSpPr>
            <p:cNvPr id="884" name="Google Shape;884;p47"/>
            <p:cNvSpPr/>
            <p:nvPr/>
          </p:nvSpPr>
          <p:spPr>
            <a:xfrm>
              <a:off x="4717786" y="2549795"/>
              <a:ext cx="113599" cy="357211"/>
            </a:xfrm>
            <a:custGeom>
              <a:rect b="b" l="l" r="r" t="t"/>
              <a:pathLst>
                <a:path extrusionOk="0" h="9880" w="3142">
                  <a:moveTo>
                    <a:pt x="0" y="1"/>
                  </a:moveTo>
                  <a:lnTo>
                    <a:pt x="0" y="640"/>
                  </a:lnTo>
                  <a:lnTo>
                    <a:pt x="0" y="3328"/>
                  </a:lnTo>
                  <a:lnTo>
                    <a:pt x="0" y="9880"/>
                  </a:lnTo>
                  <a:lnTo>
                    <a:pt x="3141" y="9880"/>
                  </a:lnTo>
                  <a:lnTo>
                    <a:pt x="3141"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5" name="Google Shape;885;p47"/>
            <p:cNvSpPr/>
            <p:nvPr/>
          </p:nvSpPr>
          <p:spPr>
            <a:xfrm>
              <a:off x="4875278" y="2641845"/>
              <a:ext cx="117793" cy="236128"/>
            </a:xfrm>
            <a:custGeom>
              <a:rect b="b" l="l" r="r" t="t"/>
              <a:pathLst>
                <a:path extrusionOk="0" h="6531" w="3258">
                  <a:moveTo>
                    <a:pt x="765" y="0"/>
                  </a:moveTo>
                  <a:cubicBezTo>
                    <a:pt x="343" y="0"/>
                    <a:pt x="1" y="343"/>
                    <a:pt x="1" y="766"/>
                  </a:cubicBezTo>
                  <a:lnTo>
                    <a:pt x="1" y="1700"/>
                  </a:lnTo>
                  <a:lnTo>
                    <a:pt x="2" y="1700"/>
                  </a:lnTo>
                  <a:lnTo>
                    <a:pt x="2" y="3425"/>
                  </a:lnTo>
                  <a:lnTo>
                    <a:pt x="2" y="6531"/>
                  </a:lnTo>
                  <a:lnTo>
                    <a:pt x="3258" y="6531"/>
                  </a:lnTo>
                  <a:lnTo>
                    <a:pt x="3258" y="766"/>
                  </a:lnTo>
                  <a:cubicBezTo>
                    <a:pt x="3258" y="343"/>
                    <a:pt x="2914" y="0"/>
                    <a:pt x="2492" y="0"/>
                  </a:cubicBezTo>
                  <a:lnTo>
                    <a:pt x="1628" y="494"/>
                  </a:lnTo>
                  <a:lnTo>
                    <a:pt x="765"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6" name="Google Shape;886;p47"/>
            <p:cNvSpPr/>
            <p:nvPr/>
          </p:nvSpPr>
          <p:spPr>
            <a:xfrm>
              <a:off x="4875278" y="2641845"/>
              <a:ext cx="117685" cy="236128"/>
            </a:xfrm>
            <a:custGeom>
              <a:rect b="b" l="l" r="r" t="t"/>
              <a:pathLst>
                <a:path extrusionOk="0" h="6531" w="3255">
                  <a:moveTo>
                    <a:pt x="2529" y="0"/>
                  </a:moveTo>
                  <a:lnTo>
                    <a:pt x="2529" y="37"/>
                  </a:lnTo>
                  <a:lnTo>
                    <a:pt x="2529" y="4757"/>
                  </a:lnTo>
                  <a:cubicBezTo>
                    <a:pt x="2529" y="5072"/>
                    <a:pt x="2272" y="5327"/>
                    <a:pt x="1957" y="5327"/>
                  </a:cubicBezTo>
                  <a:lnTo>
                    <a:pt x="1" y="5313"/>
                  </a:lnTo>
                  <a:lnTo>
                    <a:pt x="1" y="6531"/>
                  </a:lnTo>
                  <a:lnTo>
                    <a:pt x="3254" y="6531"/>
                  </a:lnTo>
                  <a:lnTo>
                    <a:pt x="3254" y="766"/>
                  </a:lnTo>
                  <a:cubicBezTo>
                    <a:pt x="3254" y="354"/>
                    <a:pt x="2931" y="20"/>
                    <a:pt x="2529" y="0"/>
                  </a:cubicBezTo>
                  <a:close/>
                </a:path>
              </a:pathLst>
            </a:custGeom>
            <a:solidFill>
              <a:srgbClr val="000000">
                <a:alpha val="1372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7" name="Google Shape;887;p47"/>
            <p:cNvSpPr/>
            <p:nvPr/>
          </p:nvSpPr>
          <p:spPr>
            <a:xfrm>
              <a:off x="4794760" y="2861921"/>
              <a:ext cx="270620" cy="45085"/>
            </a:xfrm>
            <a:custGeom>
              <a:rect b="b" l="l" r="r" t="t"/>
              <a:pathLst>
                <a:path extrusionOk="0" h="1247" w="7485">
                  <a:moveTo>
                    <a:pt x="1" y="0"/>
                  </a:moveTo>
                  <a:lnTo>
                    <a:pt x="1" y="1247"/>
                  </a:lnTo>
                  <a:lnTo>
                    <a:pt x="7484" y="1247"/>
                  </a:lnTo>
                  <a:lnTo>
                    <a:pt x="7484"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8" name="Google Shape;888;p47"/>
            <p:cNvSpPr/>
            <p:nvPr/>
          </p:nvSpPr>
          <p:spPr>
            <a:xfrm>
              <a:off x="4831349" y="2861921"/>
              <a:ext cx="18801" cy="45085"/>
            </a:xfrm>
            <a:custGeom>
              <a:rect b="b" l="l" r="r" t="t"/>
              <a:pathLst>
                <a:path extrusionOk="0" h="1247" w="520">
                  <a:moveTo>
                    <a:pt x="0" y="0"/>
                  </a:moveTo>
                  <a:lnTo>
                    <a:pt x="0" y="1247"/>
                  </a:lnTo>
                  <a:lnTo>
                    <a:pt x="519" y="1247"/>
                  </a:lnTo>
                  <a:lnTo>
                    <a:pt x="519" y="0"/>
                  </a:lnTo>
                  <a:close/>
                </a:path>
              </a:pathLst>
            </a:custGeom>
            <a:solidFill>
              <a:srgbClr val="000000">
                <a:alpha val="1372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9" name="Google Shape;889;p47"/>
            <p:cNvSpPr/>
            <p:nvPr/>
          </p:nvSpPr>
          <p:spPr>
            <a:xfrm>
              <a:off x="5019138" y="2861921"/>
              <a:ext cx="50436" cy="45085"/>
            </a:xfrm>
            <a:custGeom>
              <a:rect b="b" l="l" r="r" t="t"/>
              <a:pathLst>
                <a:path extrusionOk="0" h="1247" w="1395">
                  <a:moveTo>
                    <a:pt x="1" y="0"/>
                  </a:moveTo>
                  <a:lnTo>
                    <a:pt x="1" y="1247"/>
                  </a:lnTo>
                  <a:lnTo>
                    <a:pt x="1395" y="1247"/>
                  </a:lnTo>
                  <a:lnTo>
                    <a:pt x="1395" y="0"/>
                  </a:lnTo>
                  <a:close/>
                </a:path>
              </a:pathLst>
            </a:custGeom>
            <a:solidFill>
              <a:srgbClr val="000000">
                <a:alpha val="1372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0" name="Google Shape;890;p47"/>
            <p:cNvSpPr/>
            <p:nvPr/>
          </p:nvSpPr>
          <p:spPr>
            <a:xfrm>
              <a:off x="5040940" y="2549795"/>
              <a:ext cx="113599" cy="357211"/>
            </a:xfrm>
            <a:custGeom>
              <a:rect b="b" l="l" r="r" t="t"/>
              <a:pathLst>
                <a:path extrusionOk="0" h="9880" w="3142">
                  <a:moveTo>
                    <a:pt x="0" y="1"/>
                  </a:moveTo>
                  <a:lnTo>
                    <a:pt x="0" y="9880"/>
                  </a:lnTo>
                  <a:lnTo>
                    <a:pt x="3141" y="9880"/>
                  </a:lnTo>
                  <a:lnTo>
                    <a:pt x="3141"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1" name="Google Shape;891;p47"/>
            <p:cNvSpPr/>
            <p:nvPr/>
          </p:nvSpPr>
          <p:spPr>
            <a:xfrm>
              <a:off x="5040868" y="2549795"/>
              <a:ext cx="113599" cy="357211"/>
            </a:xfrm>
            <a:custGeom>
              <a:rect b="b" l="l" r="r" t="t"/>
              <a:pathLst>
                <a:path extrusionOk="0" h="9880" w="3142">
                  <a:moveTo>
                    <a:pt x="2286" y="1"/>
                  </a:moveTo>
                  <a:lnTo>
                    <a:pt x="2286" y="9024"/>
                  </a:lnTo>
                  <a:lnTo>
                    <a:pt x="0" y="9024"/>
                  </a:lnTo>
                  <a:lnTo>
                    <a:pt x="0" y="9880"/>
                  </a:lnTo>
                  <a:lnTo>
                    <a:pt x="3141" y="9880"/>
                  </a:lnTo>
                  <a:lnTo>
                    <a:pt x="3141" y="1"/>
                  </a:lnTo>
                  <a:close/>
                </a:path>
              </a:pathLst>
            </a:custGeom>
            <a:solidFill>
              <a:srgbClr val="000000">
                <a:alpha val="1372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2" name="Google Shape;892;p47"/>
            <p:cNvSpPr/>
            <p:nvPr/>
          </p:nvSpPr>
          <p:spPr>
            <a:xfrm>
              <a:off x="4894476" y="2553410"/>
              <a:ext cx="79433" cy="73901"/>
            </a:xfrm>
            <a:custGeom>
              <a:rect b="b" l="l" r="r" t="t"/>
              <a:pathLst>
                <a:path extrusionOk="0" h="2044" w="2197">
                  <a:moveTo>
                    <a:pt x="1099" y="0"/>
                  </a:moveTo>
                  <a:cubicBezTo>
                    <a:pt x="605" y="0"/>
                    <a:pt x="172" y="356"/>
                    <a:pt x="90" y="859"/>
                  </a:cubicBezTo>
                  <a:cubicBezTo>
                    <a:pt x="0" y="1416"/>
                    <a:pt x="378" y="1939"/>
                    <a:pt x="934" y="2030"/>
                  </a:cubicBezTo>
                  <a:cubicBezTo>
                    <a:pt x="989" y="2039"/>
                    <a:pt x="1044" y="2043"/>
                    <a:pt x="1098" y="2043"/>
                  </a:cubicBezTo>
                  <a:cubicBezTo>
                    <a:pt x="1591" y="2043"/>
                    <a:pt x="2024" y="1687"/>
                    <a:pt x="2107" y="1186"/>
                  </a:cubicBezTo>
                  <a:cubicBezTo>
                    <a:pt x="2196" y="630"/>
                    <a:pt x="1819" y="105"/>
                    <a:pt x="1263" y="13"/>
                  </a:cubicBezTo>
                  <a:cubicBezTo>
                    <a:pt x="1207" y="5"/>
                    <a:pt x="1153" y="0"/>
                    <a:pt x="1099"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3" name="Google Shape;893;p47"/>
            <p:cNvSpPr/>
            <p:nvPr/>
          </p:nvSpPr>
          <p:spPr>
            <a:xfrm>
              <a:off x="4874446" y="2471411"/>
              <a:ext cx="119203" cy="83699"/>
            </a:xfrm>
            <a:custGeom>
              <a:rect b="b" l="l" r="r" t="t"/>
              <a:pathLst>
                <a:path extrusionOk="0" h="2315" w="3297">
                  <a:moveTo>
                    <a:pt x="1649" y="0"/>
                  </a:moveTo>
                  <a:lnTo>
                    <a:pt x="1249" y="980"/>
                  </a:lnTo>
                  <a:cubicBezTo>
                    <a:pt x="1095" y="1027"/>
                    <a:pt x="953" y="1097"/>
                    <a:pt x="827" y="1188"/>
                  </a:cubicBezTo>
                  <a:lnTo>
                    <a:pt x="0" y="844"/>
                  </a:lnTo>
                  <a:lnTo>
                    <a:pt x="377" y="1743"/>
                  </a:lnTo>
                  <a:cubicBezTo>
                    <a:pt x="300" y="1918"/>
                    <a:pt x="253" y="2110"/>
                    <a:pt x="253" y="2314"/>
                  </a:cubicBezTo>
                  <a:lnTo>
                    <a:pt x="961" y="2314"/>
                  </a:lnTo>
                  <a:cubicBezTo>
                    <a:pt x="961" y="1935"/>
                    <a:pt x="1268" y="1630"/>
                    <a:pt x="1645" y="1630"/>
                  </a:cubicBezTo>
                  <a:cubicBezTo>
                    <a:pt x="2027" y="1630"/>
                    <a:pt x="2332" y="1935"/>
                    <a:pt x="2332" y="2314"/>
                  </a:cubicBezTo>
                  <a:lnTo>
                    <a:pt x="3040" y="2314"/>
                  </a:lnTo>
                  <a:cubicBezTo>
                    <a:pt x="3040" y="2110"/>
                    <a:pt x="2995" y="1916"/>
                    <a:pt x="2915" y="1743"/>
                  </a:cubicBezTo>
                  <a:lnTo>
                    <a:pt x="3297" y="844"/>
                  </a:lnTo>
                  <a:lnTo>
                    <a:pt x="2470" y="1188"/>
                  </a:lnTo>
                  <a:cubicBezTo>
                    <a:pt x="2344" y="1097"/>
                    <a:pt x="2204" y="1027"/>
                    <a:pt x="2050" y="980"/>
                  </a:cubicBezTo>
                  <a:lnTo>
                    <a:pt x="1649"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4" name="Google Shape;894;p47"/>
            <p:cNvSpPr/>
            <p:nvPr/>
          </p:nvSpPr>
          <p:spPr>
            <a:xfrm>
              <a:off x="5110068" y="2588336"/>
              <a:ext cx="18945" cy="36444"/>
            </a:xfrm>
            <a:custGeom>
              <a:rect b="b" l="l" r="r" t="t"/>
              <a:pathLst>
                <a:path extrusionOk="0" h="1008" w="524">
                  <a:moveTo>
                    <a:pt x="0" y="0"/>
                  </a:moveTo>
                  <a:lnTo>
                    <a:pt x="0" y="1008"/>
                  </a:lnTo>
                  <a:lnTo>
                    <a:pt x="523" y="1008"/>
                  </a:lnTo>
                  <a:lnTo>
                    <a:pt x="523"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5" name="Google Shape;895;p47"/>
            <p:cNvSpPr/>
            <p:nvPr/>
          </p:nvSpPr>
          <p:spPr>
            <a:xfrm>
              <a:off x="5110068" y="2656452"/>
              <a:ext cx="18945" cy="36553"/>
            </a:xfrm>
            <a:custGeom>
              <a:rect b="b" l="l" r="r" t="t"/>
              <a:pathLst>
                <a:path extrusionOk="0" h="1011" w="524">
                  <a:moveTo>
                    <a:pt x="0" y="1"/>
                  </a:moveTo>
                  <a:lnTo>
                    <a:pt x="0" y="1010"/>
                  </a:lnTo>
                  <a:lnTo>
                    <a:pt x="523" y="1010"/>
                  </a:lnTo>
                  <a:lnTo>
                    <a:pt x="523"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6" name="Google Shape;896;p47"/>
            <p:cNvSpPr/>
            <p:nvPr/>
          </p:nvSpPr>
          <p:spPr>
            <a:xfrm>
              <a:off x="5110068" y="2723049"/>
              <a:ext cx="18945" cy="36517"/>
            </a:xfrm>
            <a:custGeom>
              <a:rect b="b" l="l" r="r" t="t"/>
              <a:pathLst>
                <a:path extrusionOk="0" h="1010" w="524">
                  <a:moveTo>
                    <a:pt x="0" y="0"/>
                  </a:moveTo>
                  <a:lnTo>
                    <a:pt x="0" y="1010"/>
                  </a:lnTo>
                  <a:lnTo>
                    <a:pt x="523" y="1010"/>
                  </a:lnTo>
                  <a:lnTo>
                    <a:pt x="523"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7" name="Google Shape;897;p47"/>
            <p:cNvSpPr/>
            <p:nvPr/>
          </p:nvSpPr>
          <p:spPr>
            <a:xfrm>
              <a:off x="5069538" y="2588336"/>
              <a:ext cx="18981" cy="36444"/>
            </a:xfrm>
            <a:custGeom>
              <a:rect b="b" l="l" r="r" t="t"/>
              <a:pathLst>
                <a:path extrusionOk="0" h="1008" w="525">
                  <a:moveTo>
                    <a:pt x="1" y="0"/>
                  </a:moveTo>
                  <a:lnTo>
                    <a:pt x="1" y="1008"/>
                  </a:lnTo>
                  <a:lnTo>
                    <a:pt x="524" y="1008"/>
                  </a:lnTo>
                  <a:lnTo>
                    <a:pt x="524"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8" name="Google Shape;898;p47"/>
            <p:cNvSpPr/>
            <p:nvPr/>
          </p:nvSpPr>
          <p:spPr>
            <a:xfrm>
              <a:off x="5069538" y="2656452"/>
              <a:ext cx="18981" cy="36553"/>
            </a:xfrm>
            <a:custGeom>
              <a:rect b="b" l="l" r="r" t="t"/>
              <a:pathLst>
                <a:path extrusionOk="0" h="1011" w="525">
                  <a:moveTo>
                    <a:pt x="1" y="1"/>
                  </a:moveTo>
                  <a:lnTo>
                    <a:pt x="1" y="1010"/>
                  </a:lnTo>
                  <a:lnTo>
                    <a:pt x="524" y="1010"/>
                  </a:lnTo>
                  <a:lnTo>
                    <a:pt x="524"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9" name="Google Shape;899;p47"/>
            <p:cNvSpPr/>
            <p:nvPr/>
          </p:nvSpPr>
          <p:spPr>
            <a:xfrm>
              <a:off x="5069538" y="2723049"/>
              <a:ext cx="18981" cy="36517"/>
            </a:xfrm>
            <a:custGeom>
              <a:rect b="b" l="l" r="r" t="t"/>
              <a:pathLst>
                <a:path extrusionOk="0" h="1010" w="525">
                  <a:moveTo>
                    <a:pt x="1" y="0"/>
                  </a:moveTo>
                  <a:lnTo>
                    <a:pt x="1" y="1010"/>
                  </a:lnTo>
                  <a:lnTo>
                    <a:pt x="524" y="1010"/>
                  </a:lnTo>
                  <a:lnTo>
                    <a:pt x="524"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0" name="Google Shape;900;p47"/>
            <p:cNvSpPr/>
            <p:nvPr/>
          </p:nvSpPr>
          <p:spPr>
            <a:xfrm>
              <a:off x="4785360" y="2588336"/>
              <a:ext cx="18873" cy="36444"/>
            </a:xfrm>
            <a:custGeom>
              <a:rect b="b" l="l" r="r" t="t"/>
              <a:pathLst>
                <a:path extrusionOk="0" h="1008" w="522">
                  <a:moveTo>
                    <a:pt x="0" y="0"/>
                  </a:moveTo>
                  <a:lnTo>
                    <a:pt x="0" y="1008"/>
                  </a:lnTo>
                  <a:lnTo>
                    <a:pt x="521" y="1008"/>
                  </a:lnTo>
                  <a:lnTo>
                    <a:pt x="521"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1" name="Google Shape;901;p47"/>
            <p:cNvSpPr/>
            <p:nvPr/>
          </p:nvSpPr>
          <p:spPr>
            <a:xfrm>
              <a:off x="4785360" y="2656452"/>
              <a:ext cx="18873" cy="36553"/>
            </a:xfrm>
            <a:custGeom>
              <a:rect b="b" l="l" r="r" t="t"/>
              <a:pathLst>
                <a:path extrusionOk="0" h="1011" w="522">
                  <a:moveTo>
                    <a:pt x="0" y="1"/>
                  </a:moveTo>
                  <a:lnTo>
                    <a:pt x="0" y="1010"/>
                  </a:lnTo>
                  <a:lnTo>
                    <a:pt x="521" y="1010"/>
                  </a:lnTo>
                  <a:lnTo>
                    <a:pt x="521"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2" name="Google Shape;902;p47"/>
            <p:cNvSpPr/>
            <p:nvPr/>
          </p:nvSpPr>
          <p:spPr>
            <a:xfrm>
              <a:off x="4785360" y="2723049"/>
              <a:ext cx="18873" cy="36517"/>
            </a:xfrm>
            <a:custGeom>
              <a:rect b="b" l="l" r="r" t="t"/>
              <a:pathLst>
                <a:path extrusionOk="0" h="1010" w="522">
                  <a:moveTo>
                    <a:pt x="0" y="0"/>
                  </a:moveTo>
                  <a:lnTo>
                    <a:pt x="0" y="1010"/>
                  </a:lnTo>
                  <a:lnTo>
                    <a:pt x="521" y="1010"/>
                  </a:lnTo>
                  <a:lnTo>
                    <a:pt x="521"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3" name="Google Shape;903;p47"/>
            <p:cNvSpPr/>
            <p:nvPr/>
          </p:nvSpPr>
          <p:spPr>
            <a:xfrm>
              <a:off x="4744903" y="2588336"/>
              <a:ext cx="18909" cy="36444"/>
            </a:xfrm>
            <a:custGeom>
              <a:rect b="b" l="l" r="r" t="t"/>
              <a:pathLst>
                <a:path extrusionOk="0" h="1008" w="523">
                  <a:moveTo>
                    <a:pt x="1" y="0"/>
                  </a:moveTo>
                  <a:lnTo>
                    <a:pt x="1" y="1008"/>
                  </a:lnTo>
                  <a:lnTo>
                    <a:pt x="522" y="1008"/>
                  </a:lnTo>
                  <a:lnTo>
                    <a:pt x="522"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4" name="Google Shape;904;p47"/>
            <p:cNvSpPr/>
            <p:nvPr/>
          </p:nvSpPr>
          <p:spPr>
            <a:xfrm>
              <a:off x="4744903" y="2656452"/>
              <a:ext cx="18909" cy="36553"/>
            </a:xfrm>
            <a:custGeom>
              <a:rect b="b" l="l" r="r" t="t"/>
              <a:pathLst>
                <a:path extrusionOk="0" h="1011" w="523">
                  <a:moveTo>
                    <a:pt x="1" y="1"/>
                  </a:moveTo>
                  <a:lnTo>
                    <a:pt x="1" y="1010"/>
                  </a:lnTo>
                  <a:lnTo>
                    <a:pt x="522" y="1010"/>
                  </a:lnTo>
                  <a:lnTo>
                    <a:pt x="522"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5" name="Google Shape;905;p47"/>
            <p:cNvSpPr/>
            <p:nvPr/>
          </p:nvSpPr>
          <p:spPr>
            <a:xfrm>
              <a:off x="4744903" y="2723049"/>
              <a:ext cx="18909" cy="36517"/>
            </a:xfrm>
            <a:custGeom>
              <a:rect b="b" l="l" r="r" t="t"/>
              <a:pathLst>
                <a:path extrusionOk="0" h="1010" w="523">
                  <a:moveTo>
                    <a:pt x="1" y="0"/>
                  </a:moveTo>
                  <a:lnTo>
                    <a:pt x="1" y="1010"/>
                  </a:lnTo>
                  <a:lnTo>
                    <a:pt x="522" y="1010"/>
                  </a:lnTo>
                  <a:lnTo>
                    <a:pt x="522"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6" name="Google Shape;906;p47"/>
            <p:cNvSpPr/>
            <p:nvPr/>
          </p:nvSpPr>
          <p:spPr>
            <a:xfrm>
              <a:off x="4717786" y="2549795"/>
              <a:ext cx="113599" cy="357211"/>
            </a:xfrm>
            <a:custGeom>
              <a:rect b="b" l="l" r="r" t="t"/>
              <a:pathLst>
                <a:path extrusionOk="0" h="9880" w="3142">
                  <a:moveTo>
                    <a:pt x="2285" y="1"/>
                  </a:moveTo>
                  <a:lnTo>
                    <a:pt x="2285" y="9024"/>
                  </a:lnTo>
                  <a:lnTo>
                    <a:pt x="0" y="9024"/>
                  </a:lnTo>
                  <a:lnTo>
                    <a:pt x="0" y="9880"/>
                  </a:lnTo>
                  <a:lnTo>
                    <a:pt x="3141" y="9880"/>
                  </a:lnTo>
                  <a:lnTo>
                    <a:pt x="3141" y="1"/>
                  </a:lnTo>
                  <a:close/>
                </a:path>
              </a:pathLst>
            </a:custGeom>
            <a:solidFill>
              <a:srgbClr val="000000">
                <a:alpha val="1372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7" name="Google Shape;907;p47"/>
            <p:cNvSpPr/>
            <p:nvPr/>
          </p:nvSpPr>
          <p:spPr>
            <a:xfrm>
              <a:off x="4867613" y="2464794"/>
              <a:ext cx="133412" cy="169133"/>
            </a:xfrm>
            <a:custGeom>
              <a:rect b="b" l="l" r="r" t="t"/>
              <a:pathLst>
                <a:path extrusionOk="0" h="4678" w="3690">
                  <a:moveTo>
                    <a:pt x="1840" y="671"/>
                  </a:moveTo>
                  <a:lnTo>
                    <a:pt x="2072" y="1233"/>
                  </a:lnTo>
                  <a:cubicBezTo>
                    <a:pt x="2093" y="1284"/>
                    <a:pt x="2136" y="1323"/>
                    <a:pt x="2190" y="1340"/>
                  </a:cubicBezTo>
                  <a:cubicBezTo>
                    <a:pt x="2321" y="1379"/>
                    <a:pt x="2443" y="1439"/>
                    <a:pt x="2554" y="1523"/>
                  </a:cubicBezTo>
                  <a:cubicBezTo>
                    <a:pt x="2587" y="1547"/>
                    <a:pt x="2626" y="1559"/>
                    <a:pt x="2664" y="1559"/>
                  </a:cubicBezTo>
                  <a:cubicBezTo>
                    <a:pt x="2688" y="1559"/>
                    <a:pt x="2712" y="1554"/>
                    <a:pt x="2735" y="1544"/>
                  </a:cubicBezTo>
                  <a:lnTo>
                    <a:pt x="3143" y="1371"/>
                  </a:lnTo>
                  <a:lnTo>
                    <a:pt x="3143" y="1371"/>
                  </a:lnTo>
                  <a:lnTo>
                    <a:pt x="2941" y="1856"/>
                  </a:lnTo>
                  <a:cubicBezTo>
                    <a:pt x="2922" y="1902"/>
                    <a:pt x="2922" y="1955"/>
                    <a:pt x="2943" y="2003"/>
                  </a:cubicBezTo>
                  <a:cubicBezTo>
                    <a:pt x="2990" y="2105"/>
                    <a:pt x="3019" y="2208"/>
                    <a:pt x="3036" y="2315"/>
                  </a:cubicBezTo>
                  <a:lnTo>
                    <a:pt x="2694" y="2315"/>
                  </a:lnTo>
                  <a:cubicBezTo>
                    <a:pt x="2608" y="1924"/>
                    <a:pt x="2258" y="1630"/>
                    <a:pt x="1842" y="1630"/>
                  </a:cubicBezTo>
                  <a:cubicBezTo>
                    <a:pt x="1426" y="1630"/>
                    <a:pt x="1076" y="1924"/>
                    <a:pt x="992" y="2315"/>
                  </a:cubicBezTo>
                  <a:lnTo>
                    <a:pt x="644" y="2315"/>
                  </a:lnTo>
                  <a:cubicBezTo>
                    <a:pt x="662" y="2208"/>
                    <a:pt x="693" y="2105"/>
                    <a:pt x="738" y="2003"/>
                  </a:cubicBezTo>
                  <a:cubicBezTo>
                    <a:pt x="759" y="1959"/>
                    <a:pt x="759" y="1904"/>
                    <a:pt x="740" y="1856"/>
                  </a:cubicBezTo>
                  <a:lnTo>
                    <a:pt x="537" y="1371"/>
                  </a:lnTo>
                  <a:lnTo>
                    <a:pt x="946" y="1544"/>
                  </a:lnTo>
                  <a:cubicBezTo>
                    <a:pt x="969" y="1554"/>
                    <a:pt x="993" y="1559"/>
                    <a:pt x="1018" y="1559"/>
                  </a:cubicBezTo>
                  <a:cubicBezTo>
                    <a:pt x="1056" y="1559"/>
                    <a:pt x="1094" y="1547"/>
                    <a:pt x="1125" y="1523"/>
                  </a:cubicBezTo>
                  <a:cubicBezTo>
                    <a:pt x="1237" y="1443"/>
                    <a:pt x="1360" y="1381"/>
                    <a:pt x="1490" y="1340"/>
                  </a:cubicBezTo>
                  <a:cubicBezTo>
                    <a:pt x="1543" y="1323"/>
                    <a:pt x="1587" y="1284"/>
                    <a:pt x="1609" y="1233"/>
                  </a:cubicBezTo>
                  <a:lnTo>
                    <a:pt x="1840" y="671"/>
                  </a:lnTo>
                  <a:close/>
                  <a:moveTo>
                    <a:pt x="1838" y="1996"/>
                  </a:moveTo>
                  <a:cubicBezTo>
                    <a:pt x="2070" y="1996"/>
                    <a:pt x="2264" y="2155"/>
                    <a:pt x="2321" y="2369"/>
                  </a:cubicBezTo>
                  <a:cubicBezTo>
                    <a:pt x="2173" y="2303"/>
                    <a:pt x="2009" y="2266"/>
                    <a:pt x="1838" y="2266"/>
                  </a:cubicBezTo>
                  <a:cubicBezTo>
                    <a:pt x="1665" y="2266"/>
                    <a:pt x="1502" y="2303"/>
                    <a:pt x="1354" y="2369"/>
                  </a:cubicBezTo>
                  <a:cubicBezTo>
                    <a:pt x="1412" y="2155"/>
                    <a:pt x="1607" y="1996"/>
                    <a:pt x="1838" y="1996"/>
                  </a:cubicBezTo>
                  <a:close/>
                  <a:moveTo>
                    <a:pt x="1838" y="2635"/>
                  </a:moveTo>
                  <a:cubicBezTo>
                    <a:pt x="2299" y="2635"/>
                    <a:pt x="2675" y="3011"/>
                    <a:pt x="2675" y="3472"/>
                  </a:cubicBezTo>
                  <a:cubicBezTo>
                    <a:pt x="2675" y="3935"/>
                    <a:pt x="2299" y="4308"/>
                    <a:pt x="1838" y="4308"/>
                  </a:cubicBezTo>
                  <a:cubicBezTo>
                    <a:pt x="1375" y="4308"/>
                    <a:pt x="1002" y="3935"/>
                    <a:pt x="1002" y="3472"/>
                  </a:cubicBezTo>
                  <a:cubicBezTo>
                    <a:pt x="1002" y="3011"/>
                    <a:pt x="1375" y="2635"/>
                    <a:pt x="1838" y="2635"/>
                  </a:cubicBezTo>
                  <a:close/>
                  <a:moveTo>
                    <a:pt x="1846" y="0"/>
                  </a:moveTo>
                  <a:cubicBezTo>
                    <a:pt x="1772" y="0"/>
                    <a:pt x="1702" y="47"/>
                    <a:pt x="1675" y="115"/>
                  </a:cubicBezTo>
                  <a:lnTo>
                    <a:pt x="1305" y="1017"/>
                  </a:lnTo>
                  <a:cubicBezTo>
                    <a:pt x="1200" y="1056"/>
                    <a:pt x="1099" y="1105"/>
                    <a:pt x="1004" y="1165"/>
                  </a:cubicBezTo>
                  <a:lnTo>
                    <a:pt x="271" y="860"/>
                  </a:lnTo>
                  <a:cubicBezTo>
                    <a:pt x="248" y="850"/>
                    <a:pt x="224" y="845"/>
                    <a:pt x="199" y="845"/>
                  </a:cubicBezTo>
                  <a:cubicBezTo>
                    <a:pt x="151" y="845"/>
                    <a:pt x="103" y="864"/>
                    <a:pt x="69" y="899"/>
                  </a:cubicBezTo>
                  <a:cubicBezTo>
                    <a:pt x="14" y="951"/>
                    <a:pt x="1" y="1031"/>
                    <a:pt x="30" y="1099"/>
                  </a:cubicBezTo>
                  <a:lnTo>
                    <a:pt x="368" y="1926"/>
                  </a:lnTo>
                  <a:cubicBezTo>
                    <a:pt x="296" y="2108"/>
                    <a:pt x="261" y="2301"/>
                    <a:pt x="261" y="2497"/>
                  </a:cubicBezTo>
                  <a:cubicBezTo>
                    <a:pt x="261" y="2600"/>
                    <a:pt x="343" y="2682"/>
                    <a:pt x="446" y="2682"/>
                  </a:cubicBezTo>
                  <a:lnTo>
                    <a:pt x="928" y="2682"/>
                  </a:lnTo>
                  <a:cubicBezTo>
                    <a:pt x="743" y="2894"/>
                    <a:pt x="635" y="3170"/>
                    <a:pt x="635" y="3472"/>
                  </a:cubicBezTo>
                  <a:cubicBezTo>
                    <a:pt x="635" y="4139"/>
                    <a:pt x="1177" y="4677"/>
                    <a:pt x="1840" y="4677"/>
                  </a:cubicBezTo>
                  <a:cubicBezTo>
                    <a:pt x="2507" y="4677"/>
                    <a:pt x="3046" y="4135"/>
                    <a:pt x="3046" y="3472"/>
                  </a:cubicBezTo>
                  <a:cubicBezTo>
                    <a:pt x="3046" y="3170"/>
                    <a:pt x="2935" y="2894"/>
                    <a:pt x="2752" y="2682"/>
                  </a:cubicBezTo>
                  <a:lnTo>
                    <a:pt x="3237" y="2682"/>
                  </a:lnTo>
                  <a:cubicBezTo>
                    <a:pt x="3338" y="2682"/>
                    <a:pt x="3421" y="2600"/>
                    <a:pt x="3421" y="2497"/>
                  </a:cubicBezTo>
                  <a:cubicBezTo>
                    <a:pt x="3421" y="2301"/>
                    <a:pt x="3384" y="2108"/>
                    <a:pt x="3314" y="1926"/>
                  </a:cubicBezTo>
                  <a:lnTo>
                    <a:pt x="3661" y="1099"/>
                  </a:lnTo>
                  <a:cubicBezTo>
                    <a:pt x="3690" y="1031"/>
                    <a:pt x="3674" y="951"/>
                    <a:pt x="3622" y="899"/>
                  </a:cubicBezTo>
                  <a:cubicBezTo>
                    <a:pt x="3587" y="863"/>
                    <a:pt x="3541" y="844"/>
                    <a:pt x="3494" y="844"/>
                  </a:cubicBezTo>
                  <a:cubicBezTo>
                    <a:pt x="3469" y="844"/>
                    <a:pt x="3445" y="849"/>
                    <a:pt x="3421" y="860"/>
                  </a:cubicBezTo>
                  <a:lnTo>
                    <a:pt x="2686" y="1165"/>
                  </a:lnTo>
                  <a:cubicBezTo>
                    <a:pt x="2591" y="1105"/>
                    <a:pt x="2490" y="1056"/>
                    <a:pt x="2385" y="1017"/>
                  </a:cubicBezTo>
                  <a:lnTo>
                    <a:pt x="2015" y="115"/>
                  </a:lnTo>
                  <a:cubicBezTo>
                    <a:pt x="1986" y="45"/>
                    <a:pt x="1918" y="0"/>
                    <a:pt x="184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8" name="Google Shape;908;p47"/>
            <p:cNvSpPr/>
            <p:nvPr/>
          </p:nvSpPr>
          <p:spPr>
            <a:xfrm>
              <a:off x="4711098" y="2543106"/>
              <a:ext cx="450057" cy="370516"/>
            </a:xfrm>
            <a:custGeom>
              <a:rect b="b" l="l" r="r" t="t"/>
              <a:pathLst>
                <a:path extrusionOk="0" h="10248" w="12448">
                  <a:moveTo>
                    <a:pt x="8937" y="9003"/>
                  </a:moveTo>
                  <a:lnTo>
                    <a:pt x="8937" y="9878"/>
                  </a:lnTo>
                  <a:lnTo>
                    <a:pt x="3511" y="9878"/>
                  </a:lnTo>
                  <a:lnTo>
                    <a:pt x="3511" y="9003"/>
                  </a:lnTo>
                  <a:close/>
                  <a:moveTo>
                    <a:pt x="12078" y="372"/>
                  </a:moveTo>
                  <a:lnTo>
                    <a:pt x="12078" y="9880"/>
                  </a:lnTo>
                  <a:lnTo>
                    <a:pt x="9306" y="9880"/>
                  </a:lnTo>
                  <a:lnTo>
                    <a:pt x="9306" y="8820"/>
                  </a:lnTo>
                  <a:lnTo>
                    <a:pt x="9306" y="372"/>
                  </a:lnTo>
                  <a:close/>
                  <a:moveTo>
                    <a:pt x="185" y="1"/>
                  </a:moveTo>
                  <a:cubicBezTo>
                    <a:pt x="82" y="1"/>
                    <a:pt x="0" y="84"/>
                    <a:pt x="0" y="186"/>
                  </a:cubicBezTo>
                  <a:lnTo>
                    <a:pt x="0" y="825"/>
                  </a:lnTo>
                  <a:cubicBezTo>
                    <a:pt x="0" y="927"/>
                    <a:pt x="82" y="1010"/>
                    <a:pt x="185" y="1010"/>
                  </a:cubicBezTo>
                  <a:cubicBezTo>
                    <a:pt x="286" y="1010"/>
                    <a:pt x="370" y="927"/>
                    <a:pt x="370" y="825"/>
                  </a:cubicBezTo>
                  <a:lnTo>
                    <a:pt x="370" y="370"/>
                  </a:lnTo>
                  <a:lnTo>
                    <a:pt x="3141" y="370"/>
                  </a:lnTo>
                  <a:lnTo>
                    <a:pt x="3141" y="8818"/>
                  </a:lnTo>
                  <a:lnTo>
                    <a:pt x="3141" y="9878"/>
                  </a:lnTo>
                  <a:lnTo>
                    <a:pt x="370" y="9878"/>
                  </a:lnTo>
                  <a:lnTo>
                    <a:pt x="370" y="1753"/>
                  </a:lnTo>
                  <a:cubicBezTo>
                    <a:pt x="370" y="1652"/>
                    <a:pt x="286" y="1568"/>
                    <a:pt x="185" y="1568"/>
                  </a:cubicBezTo>
                  <a:cubicBezTo>
                    <a:pt x="82" y="1568"/>
                    <a:pt x="0" y="1652"/>
                    <a:pt x="0" y="1753"/>
                  </a:cubicBezTo>
                  <a:lnTo>
                    <a:pt x="0" y="10063"/>
                  </a:lnTo>
                  <a:cubicBezTo>
                    <a:pt x="0" y="10164"/>
                    <a:pt x="82" y="10248"/>
                    <a:pt x="185" y="10248"/>
                  </a:cubicBezTo>
                  <a:lnTo>
                    <a:pt x="12260" y="10248"/>
                  </a:lnTo>
                  <a:cubicBezTo>
                    <a:pt x="12363" y="10248"/>
                    <a:pt x="12447" y="10164"/>
                    <a:pt x="12447" y="10063"/>
                  </a:cubicBezTo>
                  <a:lnTo>
                    <a:pt x="12447" y="186"/>
                  </a:lnTo>
                  <a:cubicBezTo>
                    <a:pt x="12447" y="84"/>
                    <a:pt x="12363" y="1"/>
                    <a:pt x="12262" y="1"/>
                  </a:cubicBezTo>
                  <a:lnTo>
                    <a:pt x="9121" y="1"/>
                  </a:lnTo>
                  <a:cubicBezTo>
                    <a:pt x="9018" y="1"/>
                    <a:pt x="8937" y="84"/>
                    <a:pt x="8937" y="186"/>
                  </a:cubicBezTo>
                  <a:lnTo>
                    <a:pt x="8937" y="8634"/>
                  </a:lnTo>
                  <a:lnTo>
                    <a:pt x="7978" y="8634"/>
                  </a:lnTo>
                  <a:lnTo>
                    <a:pt x="7978" y="3494"/>
                  </a:lnTo>
                  <a:cubicBezTo>
                    <a:pt x="7978" y="2972"/>
                    <a:pt x="7552" y="2545"/>
                    <a:pt x="7027" y="2545"/>
                  </a:cubicBezTo>
                  <a:cubicBezTo>
                    <a:pt x="6996" y="2545"/>
                    <a:pt x="6965" y="2550"/>
                    <a:pt x="6936" y="2568"/>
                  </a:cubicBezTo>
                  <a:lnTo>
                    <a:pt x="6165" y="3007"/>
                  </a:lnTo>
                  <a:lnTo>
                    <a:pt x="5393" y="2568"/>
                  </a:lnTo>
                  <a:cubicBezTo>
                    <a:pt x="5368" y="2550"/>
                    <a:pt x="5333" y="2545"/>
                    <a:pt x="5302" y="2545"/>
                  </a:cubicBezTo>
                  <a:cubicBezTo>
                    <a:pt x="4779" y="2545"/>
                    <a:pt x="4351" y="2969"/>
                    <a:pt x="4351" y="3494"/>
                  </a:cubicBezTo>
                  <a:lnTo>
                    <a:pt x="4351" y="4427"/>
                  </a:lnTo>
                  <a:cubicBezTo>
                    <a:pt x="4351" y="4530"/>
                    <a:pt x="4433" y="4612"/>
                    <a:pt x="4536" y="4612"/>
                  </a:cubicBezTo>
                  <a:cubicBezTo>
                    <a:pt x="4639" y="4612"/>
                    <a:pt x="4720" y="4530"/>
                    <a:pt x="4720" y="4427"/>
                  </a:cubicBezTo>
                  <a:lnTo>
                    <a:pt x="4720" y="3494"/>
                  </a:lnTo>
                  <a:cubicBezTo>
                    <a:pt x="4720" y="3190"/>
                    <a:pt x="4956" y="2939"/>
                    <a:pt x="5255" y="2916"/>
                  </a:cubicBezTo>
                  <a:lnTo>
                    <a:pt x="6072" y="3383"/>
                  </a:lnTo>
                  <a:cubicBezTo>
                    <a:pt x="6100" y="3398"/>
                    <a:pt x="6132" y="3406"/>
                    <a:pt x="6164" y="3406"/>
                  </a:cubicBezTo>
                  <a:cubicBezTo>
                    <a:pt x="6196" y="3406"/>
                    <a:pt x="6228" y="3398"/>
                    <a:pt x="6257" y="3383"/>
                  </a:cubicBezTo>
                  <a:lnTo>
                    <a:pt x="7074" y="2916"/>
                  </a:lnTo>
                  <a:cubicBezTo>
                    <a:pt x="7373" y="2939"/>
                    <a:pt x="7608" y="3190"/>
                    <a:pt x="7608" y="3494"/>
                  </a:cubicBezTo>
                  <a:lnTo>
                    <a:pt x="7608" y="8634"/>
                  </a:lnTo>
                  <a:lnTo>
                    <a:pt x="4722" y="8634"/>
                  </a:lnTo>
                  <a:lnTo>
                    <a:pt x="4722" y="5242"/>
                  </a:lnTo>
                  <a:cubicBezTo>
                    <a:pt x="4722" y="5141"/>
                    <a:pt x="4641" y="5057"/>
                    <a:pt x="4538" y="5057"/>
                  </a:cubicBezTo>
                  <a:cubicBezTo>
                    <a:pt x="4436" y="5057"/>
                    <a:pt x="4353" y="5141"/>
                    <a:pt x="4353" y="5242"/>
                  </a:cubicBezTo>
                  <a:lnTo>
                    <a:pt x="4353" y="8634"/>
                  </a:lnTo>
                  <a:lnTo>
                    <a:pt x="3511" y="8634"/>
                  </a:lnTo>
                  <a:lnTo>
                    <a:pt x="3511" y="186"/>
                  </a:lnTo>
                  <a:cubicBezTo>
                    <a:pt x="3511" y="84"/>
                    <a:pt x="3427" y="1"/>
                    <a:pt x="332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9" name="Google Shape;909;p47"/>
            <p:cNvSpPr/>
            <p:nvPr/>
          </p:nvSpPr>
          <p:spPr>
            <a:xfrm>
              <a:off x="5103307" y="2581647"/>
              <a:ext cx="32395" cy="49822"/>
            </a:xfrm>
            <a:custGeom>
              <a:rect b="b" l="l" r="r" t="t"/>
              <a:pathLst>
                <a:path extrusionOk="0" h="1378" w="896">
                  <a:moveTo>
                    <a:pt x="524" y="372"/>
                  </a:moveTo>
                  <a:lnTo>
                    <a:pt x="524" y="1012"/>
                  </a:lnTo>
                  <a:lnTo>
                    <a:pt x="374" y="1012"/>
                  </a:lnTo>
                  <a:lnTo>
                    <a:pt x="374" y="372"/>
                  </a:lnTo>
                  <a:close/>
                  <a:moveTo>
                    <a:pt x="189" y="1"/>
                  </a:moveTo>
                  <a:cubicBezTo>
                    <a:pt x="86" y="1"/>
                    <a:pt x="2" y="82"/>
                    <a:pt x="2" y="185"/>
                  </a:cubicBezTo>
                  <a:lnTo>
                    <a:pt x="2" y="1193"/>
                  </a:lnTo>
                  <a:cubicBezTo>
                    <a:pt x="0" y="1296"/>
                    <a:pt x="86" y="1377"/>
                    <a:pt x="189" y="1377"/>
                  </a:cubicBezTo>
                  <a:lnTo>
                    <a:pt x="710" y="1377"/>
                  </a:lnTo>
                  <a:cubicBezTo>
                    <a:pt x="813" y="1377"/>
                    <a:pt x="895" y="1296"/>
                    <a:pt x="895" y="1193"/>
                  </a:cubicBezTo>
                  <a:lnTo>
                    <a:pt x="895" y="185"/>
                  </a:lnTo>
                  <a:cubicBezTo>
                    <a:pt x="895" y="82"/>
                    <a:pt x="813" y="1"/>
                    <a:pt x="71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0" name="Google Shape;910;p47"/>
            <p:cNvSpPr/>
            <p:nvPr/>
          </p:nvSpPr>
          <p:spPr>
            <a:xfrm>
              <a:off x="5103307" y="2649835"/>
              <a:ext cx="32395" cy="49822"/>
            </a:xfrm>
            <a:custGeom>
              <a:rect b="b" l="l" r="r" t="t"/>
              <a:pathLst>
                <a:path extrusionOk="0" h="1378" w="896">
                  <a:moveTo>
                    <a:pt x="524" y="370"/>
                  </a:moveTo>
                  <a:lnTo>
                    <a:pt x="524" y="1008"/>
                  </a:lnTo>
                  <a:lnTo>
                    <a:pt x="374" y="1008"/>
                  </a:lnTo>
                  <a:lnTo>
                    <a:pt x="374" y="370"/>
                  </a:lnTo>
                  <a:close/>
                  <a:moveTo>
                    <a:pt x="189" y="1"/>
                  </a:moveTo>
                  <a:cubicBezTo>
                    <a:pt x="86" y="1"/>
                    <a:pt x="2" y="83"/>
                    <a:pt x="2" y="186"/>
                  </a:cubicBezTo>
                  <a:lnTo>
                    <a:pt x="2" y="1193"/>
                  </a:lnTo>
                  <a:cubicBezTo>
                    <a:pt x="0" y="1296"/>
                    <a:pt x="86" y="1378"/>
                    <a:pt x="189" y="1378"/>
                  </a:cubicBezTo>
                  <a:lnTo>
                    <a:pt x="710" y="1378"/>
                  </a:lnTo>
                  <a:cubicBezTo>
                    <a:pt x="813" y="1378"/>
                    <a:pt x="895" y="1296"/>
                    <a:pt x="895" y="1193"/>
                  </a:cubicBezTo>
                  <a:lnTo>
                    <a:pt x="895" y="186"/>
                  </a:lnTo>
                  <a:cubicBezTo>
                    <a:pt x="895" y="83"/>
                    <a:pt x="813" y="1"/>
                    <a:pt x="71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1" name="Google Shape;911;p47"/>
            <p:cNvSpPr/>
            <p:nvPr/>
          </p:nvSpPr>
          <p:spPr>
            <a:xfrm>
              <a:off x="5103307" y="2716361"/>
              <a:ext cx="32395" cy="49894"/>
            </a:xfrm>
            <a:custGeom>
              <a:rect b="b" l="l" r="r" t="t"/>
              <a:pathLst>
                <a:path extrusionOk="0" h="1380" w="896">
                  <a:moveTo>
                    <a:pt x="524" y="370"/>
                  </a:moveTo>
                  <a:lnTo>
                    <a:pt x="524" y="1010"/>
                  </a:lnTo>
                  <a:lnTo>
                    <a:pt x="374" y="1010"/>
                  </a:lnTo>
                  <a:lnTo>
                    <a:pt x="374" y="370"/>
                  </a:lnTo>
                  <a:close/>
                  <a:moveTo>
                    <a:pt x="189" y="1"/>
                  </a:moveTo>
                  <a:cubicBezTo>
                    <a:pt x="86" y="1"/>
                    <a:pt x="2" y="82"/>
                    <a:pt x="2" y="185"/>
                  </a:cubicBezTo>
                  <a:lnTo>
                    <a:pt x="2" y="1195"/>
                  </a:lnTo>
                  <a:cubicBezTo>
                    <a:pt x="0" y="1296"/>
                    <a:pt x="86" y="1380"/>
                    <a:pt x="189" y="1380"/>
                  </a:cubicBezTo>
                  <a:lnTo>
                    <a:pt x="710" y="1380"/>
                  </a:lnTo>
                  <a:cubicBezTo>
                    <a:pt x="813" y="1380"/>
                    <a:pt x="895" y="1296"/>
                    <a:pt x="895" y="1195"/>
                  </a:cubicBezTo>
                  <a:lnTo>
                    <a:pt x="895" y="185"/>
                  </a:lnTo>
                  <a:cubicBezTo>
                    <a:pt x="895" y="82"/>
                    <a:pt x="813" y="1"/>
                    <a:pt x="71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2" name="Google Shape;912;p47"/>
            <p:cNvSpPr/>
            <p:nvPr/>
          </p:nvSpPr>
          <p:spPr>
            <a:xfrm>
              <a:off x="5062886" y="2581647"/>
              <a:ext cx="32286" cy="49822"/>
            </a:xfrm>
            <a:custGeom>
              <a:rect b="b" l="l" r="r" t="t"/>
              <a:pathLst>
                <a:path extrusionOk="0" h="1378" w="893">
                  <a:moveTo>
                    <a:pt x="521" y="372"/>
                  </a:moveTo>
                  <a:lnTo>
                    <a:pt x="521" y="1012"/>
                  </a:lnTo>
                  <a:lnTo>
                    <a:pt x="370" y="1012"/>
                  </a:lnTo>
                  <a:lnTo>
                    <a:pt x="370" y="372"/>
                  </a:lnTo>
                  <a:close/>
                  <a:moveTo>
                    <a:pt x="185" y="1"/>
                  </a:moveTo>
                  <a:cubicBezTo>
                    <a:pt x="84" y="1"/>
                    <a:pt x="0" y="82"/>
                    <a:pt x="0" y="185"/>
                  </a:cubicBezTo>
                  <a:lnTo>
                    <a:pt x="0" y="1193"/>
                  </a:lnTo>
                  <a:cubicBezTo>
                    <a:pt x="0" y="1296"/>
                    <a:pt x="84" y="1377"/>
                    <a:pt x="185" y="1377"/>
                  </a:cubicBezTo>
                  <a:lnTo>
                    <a:pt x="708" y="1377"/>
                  </a:lnTo>
                  <a:cubicBezTo>
                    <a:pt x="811" y="1377"/>
                    <a:pt x="893" y="1296"/>
                    <a:pt x="893" y="1193"/>
                  </a:cubicBezTo>
                  <a:lnTo>
                    <a:pt x="893" y="185"/>
                  </a:lnTo>
                  <a:cubicBezTo>
                    <a:pt x="893" y="82"/>
                    <a:pt x="811" y="1"/>
                    <a:pt x="70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3" name="Google Shape;913;p47"/>
            <p:cNvSpPr/>
            <p:nvPr/>
          </p:nvSpPr>
          <p:spPr>
            <a:xfrm>
              <a:off x="5062886" y="2649835"/>
              <a:ext cx="32286" cy="49822"/>
            </a:xfrm>
            <a:custGeom>
              <a:rect b="b" l="l" r="r" t="t"/>
              <a:pathLst>
                <a:path extrusionOk="0" h="1378" w="893">
                  <a:moveTo>
                    <a:pt x="521" y="370"/>
                  </a:moveTo>
                  <a:lnTo>
                    <a:pt x="521" y="1008"/>
                  </a:lnTo>
                  <a:lnTo>
                    <a:pt x="370" y="1008"/>
                  </a:lnTo>
                  <a:lnTo>
                    <a:pt x="370" y="370"/>
                  </a:lnTo>
                  <a:close/>
                  <a:moveTo>
                    <a:pt x="185" y="1"/>
                  </a:moveTo>
                  <a:cubicBezTo>
                    <a:pt x="84" y="1"/>
                    <a:pt x="0" y="83"/>
                    <a:pt x="0" y="186"/>
                  </a:cubicBezTo>
                  <a:lnTo>
                    <a:pt x="0" y="1193"/>
                  </a:lnTo>
                  <a:cubicBezTo>
                    <a:pt x="0" y="1296"/>
                    <a:pt x="84" y="1378"/>
                    <a:pt x="185" y="1378"/>
                  </a:cubicBezTo>
                  <a:lnTo>
                    <a:pt x="708" y="1378"/>
                  </a:lnTo>
                  <a:cubicBezTo>
                    <a:pt x="811" y="1378"/>
                    <a:pt x="893" y="1296"/>
                    <a:pt x="893" y="1193"/>
                  </a:cubicBezTo>
                  <a:lnTo>
                    <a:pt x="893" y="186"/>
                  </a:lnTo>
                  <a:cubicBezTo>
                    <a:pt x="893" y="83"/>
                    <a:pt x="811" y="1"/>
                    <a:pt x="70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4" name="Google Shape;914;p47"/>
            <p:cNvSpPr/>
            <p:nvPr/>
          </p:nvSpPr>
          <p:spPr>
            <a:xfrm>
              <a:off x="5062886" y="2716361"/>
              <a:ext cx="32286" cy="49894"/>
            </a:xfrm>
            <a:custGeom>
              <a:rect b="b" l="l" r="r" t="t"/>
              <a:pathLst>
                <a:path extrusionOk="0" h="1380" w="893">
                  <a:moveTo>
                    <a:pt x="521" y="370"/>
                  </a:moveTo>
                  <a:lnTo>
                    <a:pt x="521" y="1010"/>
                  </a:lnTo>
                  <a:lnTo>
                    <a:pt x="370" y="1010"/>
                  </a:lnTo>
                  <a:lnTo>
                    <a:pt x="370" y="370"/>
                  </a:lnTo>
                  <a:close/>
                  <a:moveTo>
                    <a:pt x="185" y="1"/>
                  </a:moveTo>
                  <a:cubicBezTo>
                    <a:pt x="84" y="1"/>
                    <a:pt x="0" y="82"/>
                    <a:pt x="0" y="185"/>
                  </a:cubicBezTo>
                  <a:lnTo>
                    <a:pt x="0" y="1195"/>
                  </a:lnTo>
                  <a:cubicBezTo>
                    <a:pt x="0" y="1296"/>
                    <a:pt x="84" y="1380"/>
                    <a:pt x="185" y="1380"/>
                  </a:cubicBezTo>
                  <a:lnTo>
                    <a:pt x="708" y="1380"/>
                  </a:lnTo>
                  <a:cubicBezTo>
                    <a:pt x="811" y="1380"/>
                    <a:pt x="893" y="1296"/>
                    <a:pt x="893" y="1195"/>
                  </a:cubicBezTo>
                  <a:lnTo>
                    <a:pt x="893" y="185"/>
                  </a:lnTo>
                  <a:cubicBezTo>
                    <a:pt x="893" y="82"/>
                    <a:pt x="811" y="1"/>
                    <a:pt x="70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5" name="Google Shape;915;p47"/>
            <p:cNvSpPr/>
            <p:nvPr/>
          </p:nvSpPr>
          <p:spPr>
            <a:xfrm>
              <a:off x="4778671" y="2581647"/>
              <a:ext cx="32323" cy="49822"/>
            </a:xfrm>
            <a:custGeom>
              <a:rect b="b" l="l" r="r" t="t"/>
              <a:pathLst>
                <a:path extrusionOk="0" h="1378" w="894">
                  <a:moveTo>
                    <a:pt x="520" y="372"/>
                  </a:moveTo>
                  <a:lnTo>
                    <a:pt x="520" y="1012"/>
                  </a:lnTo>
                  <a:lnTo>
                    <a:pt x="370" y="1012"/>
                  </a:lnTo>
                  <a:lnTo>
                    <a:pt x="370" y="372"/>
                  </a:lnTo>
                  <a:close/>
                  <a:moveTo>
                    <a:pt x="185" y="1"/>
                  </a:moveTo>
                  <a:cubicBezTo>
                    <a:pt x="82" y="1"/>
                    <a:pt x="0" y="82"/>
                    <a:pt x="0" y="185"/>
                  </a:cubicBezTo>
                  <a:lnTo>
                    <a:pt x="0" y="1193"/>
                  </a:lnTo>
                  <a:cubicBezTo>
                    <a:pt x="0" y="1296"/>
                    <a:pt x="82" y="1377"/>
                    <a:pt x="185" y="1377"/>
                  </a:cubicBezTo>
                  <a:lnTo>
                    <a:pt x="708" y="1377"/>
                  </a:lnTo>
                  <a:cubicBezTo>
                    <a:pt x="809" y="1377"/>
                    <a:pt x="893" y="1296"/>
                    <a:pt x="893" y="1193"/>
                  </a:cubicBezTo>
                  <a:lnTo>
                    <a:pt x="893" y="185"/>
                  </a:lnTo>
                  <a:cubicBezTo>
                    <a:pt x="893" y="82"/>
                    <a:pt x="809" y="1"/>
                    <a:pt x="70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6" name="Google Shape;916;p47"/>
            <p:cNvSpPr/>
            <p:nvPr/>
          </p:nvSpPr>
          <p:spPr>
            <a:xfrm>
              <a:off x="4778671" y="2649835"/>
              <a:ext cx="32323" cy="49822"/>
            </a:xfrm>
            <a:custGeom>
              <a:rect b="b" l="l" r="r" t="t"/>
              <a:pathLst>
                <a:path extrusionOk="0" h="1378" w="894">
                  <a:moveTo>
                    <a:pt x="520" y="370"/>
                  </a:moveTo>
                  <a:lnTo>
                    <a:pt x="520" y="1008"/>
                  </a:lnTo>
                  <a:lnTo>
                    <a:pt x="370" y="1008"/>
                  </a:lnTo>
                  <a:lnTo>
                    <a:pt x="370" y="370"/>
                  </a:lnTo>
                  <a:close/>
                  <a:moveTo>
                    <a:pt x="185" y="1"/>
                  </a:moveTo>
                  <a:cubicBezTo>
                    <a:pt x="82" y="1"/>
                    <a:pt x="0" y="83"/>
                    <a:pt x="0" y="186"/>
                  </a:cubicBezTo>
                  <a:lnTo>
                    <a:pt x="0" y="1193"/>
                  </a:lnTo>
                  <a:cubicBezTo>
                    <a:pt x="0" y="1296"/>
                    <a:pt x="82" y="1378"/>
                    <a:pt x="185" y="1378"/>
                  </a:cubicBezTo>
                  <a:lnTo>
                    <a:pt x="708" y="1378"/>
                  </a:lnTo>
                  <a:cubicBezTo>
                    <a:pt x="809" y="1378"/>
                    <a:pt x="893" y="1296"/>
                    <a:pt x="893" y="1193"/>
                  </a:cubicBezTo>
                  <a:lnTo>
                    <a:pt x="893" y="186"/>
                  </a:lnTo>
                  <a:cubicBezTo>
                    <a:pt x="893" y="83"/>
                    <a:pt x="809" y="1"/>
                    <a:pt x="70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7" name="Google Shape;917;p47"/>
            <p:cNvSpPr/>
            <p:nvPr/>
          </p:nvSpPr>
          <p:spPr>
            <a:xfrm>
              <a:off x="4778671" y="2716361"/>
              <a:ext cx="32323" cy="49894"/>
            </a:xfrm>
            <a:custGeom>
              <a:rect b="b" l="l" r="r" t="t"/>
              <a:pathLst>
                <a:path extrusionOk="0" h="1380" w="894">
                  <a:moveTo>
                    <a:pt x="520" y="370"/>
                  </a:moveTo>
                  <a:lnTo>
                    <a:pt x="520" y="1010"/>
                  </a:lnTo>
                  <a:lnTo>
                    <a:pt x="370" y="1010"/>
                  </a:lnTo>
                  <a:lnTo>
                    <a:pt x="370" y="370"/>
                  </a:lnTo>
                  <a:close/>
                  <a:moveTo>
                    <a:pt x="185" y="1"/>
                  </a:moveTo>
                  <a:cubicBezTo>
                    <a:pt x="82" y="1"/>
                    <a:pt x="0" y="82"/>
                    <a:pt x="0" y="185"/>
                  </a:cubicBezTo>
                  <a:lnTo>
                    <a:pt x="0" y="1195"/>
                  </a:lnTo>
                  <a:cubicBezTo>
                    <a:pt x="0" y="1296"/>
                    <a:pt x="82" y="1380"/>
                    <a:pt x="185" y="1380"/>
                  </a:cubicBezTo>
                  <a:lnTo>
                    <a:pt x="708" y="1380"/>
                  </a:lnTo>
                  <a:cubicBezTo>
                    <a:pt x="809" y="1380"/>
                    <a:pt x="893" y="1296"/>
                    <a:pt x="893" y="1195"/>
                  </a:cubicBezTo>
                  <a:lnTo>
                    <a:pt x="893" y="185"/>
                  </a:lnTo>
                  <a:cubicBezTo>
                    <a:pt x="893" y="82"/>
                    <a:pt x="809" y="1"/>
                    <a:pt x="70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8" name="Google Shape;918;p47"/>
            <p:cNvSpPr/>
            <p:nvPr/>
          </p:nvSpPr>
          <p:spPr>
            <a:xfrm>
              <a:off x="4738250" y="2581647"/>
              <a:ext cx="32286" cy="49822"/>
            </a:xfrm>
            <a:custGeom>
              <a:rect b="b" l="l" r="r" t="t"/>
              <a:pathLst>
                <a:path extrusionOk="0" h="1378" w="893">
                  <a:moveTo>
                    <a:pt x="519" y="372"/>
                  </a:moveTo>
                  <a:lnTo>
                    <a:pt x="519" y="1012"/>
                  </a:lnTo>
                  <a:lnTo>
                    <a:pt x="370" y="1012"/>
                  </a:lnTo>
                  <a:lnTo>
                    <a:pt x="370" y="372"/>
                  </a:lnTo>
                  <a:close/>
                  <a:moveTo>
                    <a:pt x="185" y="1"/>
                  </a:moveTo>
                  <a:cubicBezTo>
                    <a:pt x="82" y="1"/>
                    <a:pt x="0" y="82"/>
                    <a:pt x="0" y="185"/>
                  </a:cubicBezTo>
                  <a:lnTo>
                    <a:pt x="0" y="1193"/>
                  </a:lnTo>
                  <a:cubicBezTo>
                    <a:pt x="0" y="1296"/>
                    <a:pt x="82" y="1377"/>
                    <a:pt x="185" y="1377"/>
                  </a:cubicBezTo>
                  <a:lnTo>
                    <a:pt x="708" y="1377"/>
                  </a:lnTo>
                  <a:cubicBezTo>
                    <a:pt x="809" y="1377"/>
                    <a:pt x="893" y="1296"/>
                    <a:pt x="893" y="1193"/>
                  </a:cubicBezTo>
                  <a:lnTo>
                    <a:pt x="893" y="185"/>
                  </a:lnTo>
                  <a:cubicBezTo>
                    <a:pt x="893" y="82"/>
                    <a:pt x="809" y="1"/>
                    <a:pt x="70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9" name="Google Shape;919;p47"/>
            <p:cNvSpPr/>
            <p:nvPr/>
          </p:nvSpPr>
          <p:spPr>
            <a:xfrm>
              <a:off x="4738250" y="2649835"/>
              <a:ext cx="32286" cy="49822"/>
            </a:xfrm>
            <a:custGeom>
              <a:rect b="b" l="l" r="r" t="t"/>
              <a:pathLst>
                <a:path extrusionOk="0" h="1378" w="893">
                  <a:moveTo>
                    <a:pt x="519" y="370"/>
                  </a:moveTo>
                  <a:lnTo>
                    <a:pt x="519" y="1008"/>
                  </a:lnTo>
                  <a:lnTo>
                    <a:pt x="370" y="1008"/>
                  </a:lnTo>
                  <a:lnTo>
                    <a:pt x="370" y="370"/>
                  </a:lnTo>
                  <a:close/>
                  <a:moveTo>
                    <a:pt x="185" y="1"/>
                  </a:moveTo>
                  <a:cubicBezTo>
                    <a:pt x="82" y="1"/>
                    <a:pt x="0" y="83"/>
                    <a:pt x="0" y="186"/>
                  </a:cubicBezTo>
                  <a:lnTo>
                    <a:pt x="0" y="1193"/>
                  </a:lnTo>
                  <a:cubicBezTo>
                    <a:pt x="0" y="1296"/>
                    <a:pt x="82" y="1378"/>
                    <a:pt x="185" y="1378"/>
                  </a:cubicBezTo>
                  <a:lnTo>
                    <a:pt x="708" y="1378"/>
                  </a:lnTo>
                  <a:cubicBezTo>
                    <a:pt x="809" y="1378"/>
                    <a:pt x="893" y="1296"/>
                    <a:pt x="893" y="1193"/>
                  </a:cubicBezTo>
                  <a:lnTo>
                    <a:pt x="893" y="186"/>
                  </a:lnTo>
                  <a:cubicBezTo>
                    <a:pt x="893" y="83"/>
                    <a:pt x="809" y="1"/>
                    <a:pt x="70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0" name="Google Shape;920;p47"/>
            <p:cNvSpPr/>
            <p:nvPr/>
          </p:nvSpPr>
          <p:spPr>
            <a:xfrm>
              <a:off x="4738250" y="2716361"/>
              <a:ext cx="32286" cy="49894"/>
            </a:xfrm>
            <a:custGeom>
              <a:rect b="b" l="l" r="r" t="t"/>
              <a:pathLst>
                <a:path extrusionOk="0" h="1380" w="893">
                  <a:moveTo>
                    <a:pt x="519" y="370"/>
                  </a:moveTo>
                  <a:lnTo>
                    <a:pt x="519" y="1010"/>
                  </a:lnTo>
                  <a:lnTo>
                    <a:pt x="370" y="1010"/>
                  </a:lnTo>
                  <a:lnTo>
                    <a:pt x="370" y="370"/>
                  </a:lnTo>
                  <a:close/>
                  <a:moveTo>
                    <a:pt x="185" y="1"/>
                  </a:moveTo>
                  <a:cubicBezTo>
                    <a:pt x="82" y="1"/>
                    <a:pt x="0" y="82"/>
                    <a:pt x="0" y="185"/>
                  </a:cubicBezTo>
                  <a:lnTo>
                    <a:pt x="0" y="1195"/>
                  </a:lnTo>
                  <a:cubicBezTo>
                    <a:pt x="0" y="1296"/>
                    <a:pt x="82" y="1380"/>
                    <a:pt x="185" y="1380"/>
                  </a:cubicBezTo>
                  <a:lnTo>
                    <a:pt x="708" y="1380"/>
                  </a:lnTo>
                  <a:cubicBezTo>
                    <a:pt x="809" y="1380"/>
                    <a:pt x="893" y="1296"/>
                    <a:pt x="893" y="1195"/>
                  </a:cubicBezTo>
                  <a:lnTo>
                    <a:pt x="893" y="185"/>
                  </a:lnTo>
                  <a:cubicBezTo>
                    <a:pt x="893" y="82"/>
                    <a:pt x="809" y="1"/>
                    <a:pt x="70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21" name="Google Shape;921;p47"/>
          <p:cNvGrpSpPr/>
          <p:nvPr/>
        </p:nvGrpSpPr>
        <p:grpSpPr>
          <a:xfrm>
            <a:off x="7170381" y="1361893"/>
            <a:ext cx="451757" cy="402984"/>
            <a:chOff x="1796101" y="2487716"/>
            <a:chExt cx="451757" cy="402984"/>
          </a:xfrm>
        </p:grpSpPr>
        <p:sp>
          <p:nvSpPr>
            <p:cNvPr id="922" name="Google Shape;922;p47"/>
            <p:cNvSpPr/>
            <p:nvPr/>
          </p:nvSpPr>
          <p:spPr>
            <a:xfrm>
              <a:off x="1835004" y="2667298"/>
              <a:ext cx="383713" cy="192055"/>
            </a:xfrm>
            <a:custGeom>
              <a:rect b="b" l="l" r="r" t="t"/>
              <a:pathLst>
                <a:path extrusionOk="0" h="5312" w="10613">
                  <a:moveTo>
                    <a:pt x="0" y="0"/>
                  </a:moveTo>
                  <a:lnTo>
                    <a:pt x="0" y="5311"/>
                  </a:lnTo>
                  <a:lnTo>
                    <a:pt x="10613" y="5311"/>
                  </a:lnTo>
                  <a:lnTo>
                    <a:pt x="10613" y="0"/>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3" name="Google Shape;923;p47"/>
            <p:cNvSpPr/>
            <p:nvPr/>
          </p:nvSpPr>
          <p:spPr>
            <a:xfrm>
              <a:off x="1810021" y="2645135"/>
              <a:ext cx="433824" cy="34998"/>
            </a:xfrm>
            <a:custGeom>
              <a:rect b="b" l="l" r="r" t="t"/>
              <a:pathLst>
                <a:path extrusionOk="0" h="968" w="11999">
                  <a:moveTo>
                    <a:pt x="431" y="1"/>
                  </a:moveTo>
                  <a:cubicBezTo>
                    <a:pt x="195" y="1"/>
                    <a:pt x="1" y="195"/>
                    <a:pt x="1" y="432"/>
                  </a:cubicBezTo>
                  <a:lnTo>
                    <a:pt x="1" y="535"/>
                  </a:lnTo>
                  <a:cubicBezTo>
                    <a:pt x="1" y="773"/>
                    <a:pt x="195" y="967"/>
                    <a:pt x="431" y="967"/>
                  </a:cubicBezTo>
                  <a:lnTo>
                    <a:pt x="11566" y="967"/>
                  </a:lnTo>
                  <a:cubicBezTo>
                    <a:pt x="11804" y="967"/>
                    <a:pt x="11998" y="773"/>
                    <a:pt x="11998" y="535"/>
                  </a:cubicBezTo>
                  <a:lnTo>
                    <a:pt x="11998" y="432"/>
                  </a:lnTo>
                  <a:cubicBezTo>
                    <a:pt x="11998" y="195"/>
                    <a:pt x="11804" y="1"/>
                    <a:pt x="11566"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4" name="Google Shape;924;p47"/>
            <p:cNvSpPr/>
            <p:nvPr/>
          </p:nvSpPr>
          <p:spPr>
            <a:xfrm>
              <a:off x="1810021" y="2851074"/>
              <a:ext cx="433824" cy="34926"/>
            </a:xfrm>
            <a:custGeom>
              <a:rect b="b" l="l" r="r" t="t"/>
              <a:pathLst>
                <a:path extrusionOk="0" h="966" w="11999">
                  <a:moveTo>
                    <a:pt x="431" y="1"/>
                  </a:moveTo>
                  <a:cubicBezTo>
                    <a:pt x="195" y="1"/>
                    <a:pt x="1" y="195"/>
                    <a:pt x="1" y="431"/>
                  </a:cubicBezTo>
                  <a:lnTo>
                    <a:pt x="1" y="536"/>
                  </a:lnTo>
                  <a:cubicBezTo>
                    <a:pt x="1" y="771"/>
                    <a:pt x="195" y="965"/>
                    <a:pt x="431" y="965"/>
                  </a:cubicBezTo>
                  <a:lnTo>
                    <a:pt x="11566" y="965"/>
                  </a:lnTo>
                  <a:cubicBezTo>
                    <a:pt x="11804" y="965"/>
                    <a:pt x="11998" y="771"/>
                    <a:pt x="11998" y="536"/>
                  </a:cubicBezTo>
                  <a:lnTo>
                    <a:pt x="11998" y="431"/>
                  </a:lnTo>
                  <a:cubicBezTo>
                    <a:pt x="11998" y="193"/>
                    <a:pt x="11804" y="1"/>
                    <a:pt x="11566"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5" name="Google Shape;925;p47"/>
            <p:cNvSpPr/>
            <p:nvPr/>
          </p:nvSpPr>
          <p:spPr>
            <a:xfrm>
              <a:off x="1962956" y="2680097"/>
              <a:ext cx="127953" cy="171013"/>
            </a:xfrm>
            <a:custGeom>
              <a:rect b="b" l="l" r="r" t="t"/>
              <a:pathLst>
                <a:path extrusionOk="0" h="4730" w="3539">
                  <a:moveTo>
                    <a:pt x="1" y="0"/>
                  </a:moveTo>
                  <a:lnTo>
                    <a:pt x="491" y="1356"/>
                  </a:lnTo>
                  <a:lnTo>
                    <a:pt x="1014" y="2795"/>
                  </a:lnTo>
                  <a:lnTo>
                    <a:pt x="1714" y="4730"/>
                  </a:lnTo>
                  <a:lnTo>
                    <a:pt x="3538"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6" name="Google Shape;926;p47"/>
            <p:cNvSpPr/>
            <p:nvPr/>
          </p:nvSpPr>
          <p:spPr>
            <a:xfrm>
              <a:off x="1835004" y="2680097"/>
              <a:ext cx="127989" cy="171013"/>
            </a:xfrm>
            <a:custGeom>
              <a:rect b="b" l="l" r="r" t="t"/>
              <a:pathLst>
                <a:path extrusionOk="0" h="4730" w="3540">
                  <a:moveTo>
                    <a:pt x="0" y="0"/>
                  </a:moveTo>
                  <a:lnTo>
                    <a:pt x="1716" y="4730"/>
                  </a:lnTo>
                  <a:lnTo>
                    <a:pt x="3540"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7" name="Google Shape;927;p47"/>
            <p:cNvSpPr/>
            <p:nvPr/>
          </p:nvSpPr>
          <p:spPr>
            <a:xfrm>
              <a:off x="2090873" y="2680097"/>
              <a:ext cx="127844" cy="171013"/>
            </a:xfrm>
            <a:custGeom>
              <a:rect b="b" l="l" r="r" t="t"/>
              <a:pathLst>
                <a:path extrusionOk="0" h="4730" w="3536">
                  <a:moveTo>
                    <a:pt x="0" y="0"/>
                  </a:moveTo>
                  <a:lnTo>
                    <a:pt x="1716" y="4730"/>
                  </a:lnTo>
                  <a:lnTo>
                    <a:pt x="3536"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8" name="Google Shape;928;p47"/>
            <p:cNvSpPr/>
            <p:nvPr/>
          </p:nvSpPr>
          <p:spPr>
            <a:xfrm>
              <a:off x="2042425" y="2561328"/>
              <a:ext cx="33913" cy="33913"/>
            </a:xfrm>
            <a:custGeom>
              <a:rect b="b" l="l" r="r" t="t"/>
              <a:pathLst>
                <a:path extrusionOk="0" h="938" w="938">
                  <a:moveTo>
                    <a:pt x="469" y="0"/>
                  </a:moveTo>
                  <a:cubicBezTo>
                    <a:pt x="210" y="0"/>
                    <a:pt x="0" y="211"/>
                    <a:pt x="0" y="469"/>
                  </a:cubicBezTo>
                  <a:cubicBezTo>
                    <a:pt x="0" y="728"/>
                    <a:pt x="210" y="938"/>
                    <a:pt x="469" y="938"/>
                  </a:cubicBezTo>
                  <a:cubicBezTo>
                    <a:pt x="728" y="938"/>
                    <a:pt x="938" y="728"/>
                    <a:pt x="938" y="469"/>
                  </a:cubicBezTo>
                  <a:cubicBezTo>
                    <a:pt x="938" y="211"/>
                    <a:pt x="728" y="0"/>
                    <a:pt x="469"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9" name="Google Shape;929;p47"/>
            <p:cNvSpPr/>
            <p:nvPr/>
          </p:nvSpPr>
          <p:spPr>
            <a:xfrm>
              <a:off x="1974490" y="2561328"/>
              <a:ext cx="33950" cy="33913"/>
            </a:xfrm>
            <a:custGeom>
              <a:rect b="b" l="l" r="r" t="t"/>
              <a:pathLst>
                <a:path extrusionOk="0" h="938" w="939">
                  <a:moveTo>
                    <a:pt x="469" y="0"/>
                  </a:moveTo>
                  <a:cubicBezTo>
                    <a:pt x="211" y="0"/>
                    <a:pt x="1" y="211"/>
                    <a:pt x="1" y="469"/>
                  </a:cubicBezTo>
                  <a:cubicBezTo>
                    <a:pt x="1" y="728"/>
                    <a:pt x="211" y="938"/>
                    <a:pt x="469" y="938"/>
                  </a:cubicBezTo>
                  <a:cubicBezTo>
                    <a:pt x="728" y="938"/>
                    <a:pt x="938" y="728"/>
                    <a:pt x="938" y="469"/>
                  </a:cubicBezTo>
                  <a:cubicBezTo>
                    <a:pt x="938" y="211"/>
                    <a:pt x="728" y="0"/>
                    <a:pt x="469"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0" name="Google Shape;930;p47"/>
            <p:cNvSpPr/>
            <p:nvPr/>
          </p:nvSpPr>
          <p:spPr>
            <a:xfrm>
              <a:off x="1835004" y="2680097"/>
              <a:ext cx="383713" cy="170941"/>
            </a:xfrm>
            <a:custGeom>
              <a:rect b="b" l="l" r="r" t="t"/>
              <a:pathLst>
                <a:path extrusionOk="0" h="4728" w="10613">
                  <a:moveTo>
                    <a:pt x="9285" y="0"/>
                  </a:moveTo>
                  <a:lnTo>
                    <a:pt x="9285" y="2499"/>
                  </a:lnTo>
                  <a:cubicBezTo>
                    <a:pt x="9285" y="2995"/>
                    <a:pt x="8880" y="3398"/>
                    <a:pt x="8384" y="3398"/>
                  </a:cubicBezTo>
                  <a:lnTo>
                    <a:pt x="0" y="3398"/>
                  </a:lnTo>
                  <a:lnTo>
                    <a:pt x="0" y="4728"/>
                  </a:lnTo>
                  <a:lnTo>
                    <a:pt x="10613" y="4728"/>
                  </a:lnTo>
                  <a:lnTo>
                    <a:pt x="10613" y="3398"/>
                  </a:lnTo>
                  <a:lnTo>
                    <a:pt x="10613" y="0"/>
                  </a:lnTo>
                  <a:close/>
                </a:path>
              </a:pathLst>
            </a:custGeom>
            <a:solidFill>
              <a:srgbClr val="000000">
                <a:alpha val="1372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1" name="Google Shape;931;p47"/>
            <p:cNvSpPr/>
            <p:nvPr/>
          </p:nvSpPr>
          <p:spPr>
            <a:xfrm>
              <a:off x="1799753" y="2636567"/>
              <a:ext cx="447093" cy="254133"/>
            </a:xfrm>
            <a:custGeom>
              <a:rect b="b" l="l" r="r" t="t"/>
              <a:pathLst>
                <a:path extrusionOk="0" h="7029" w="12366">
                  <a:moveTo>
                    <a:pt x="4143" y="1335"/>
                  </a:moveTo>
                  <a:lnTo>
                    <a:pt x="2593" y="5352"/>
                  </a:lnTo>
                  <a:lnTo>
                    <a:pt x="1139" y="1335"/>
                  </a:lnTo>
                  <a:close/>
                  <a:moveTo>
                    <a:pt x="11218" y="1335"/>
                  </a:moveTo>
                  <a:lnTo>
                    <a:pt x="9666" y="5366"/>
                  </a:lnTo>
                  <a:lnTo>
                    <a:pt x="8117" y="1335"/>
                  </a:lnTo>
                  <a:close/>
                  <a:moveTo>
                    <a:pt x="1061" y="2200"/>
                  </a:moveTo>
                  <a:lnTo>
                    <a:pt x="2317" y="5667"/>
                  </a:lnTo>
                  <a:lnTo>
                    <a:pt x="1061" y="5667"/>
                  </a:lnTo>
                  <a:lnTo>
                    <a:pt x="1061" y="2200"/>
                  </a:lnTo>
                  <a:close/>
                  <a:moveTo>
                    <a:pt x="7899" y="1797"/>
                  </a:moveTo>
                  <a:lnTo>
                    <a:pt x="9386" y="5667"/>
                  </a:lnTo>
                  <a:lnTo>
                    <a:pt x="6409" y="5667"/>
                  </a:lnTo>
                  <a:lnTo>
                    <a:pt x="7899" y="1797"/>
                  </a:lnTo>
                  <a:close/>
                  <a:moveTo>
                    <a:pt x="11304" y="2144"/>
                  </a:moveTo>
                  <a:lnTo>
                    <a:pt x="11304" y="5667"/>
                  </a:lnTo>
                  <a:lnTo>
                    <a:pt x="9948" y="5667"/>
                  </a:lnTo>
                  <a:lnTo>
                    <a:pt x="11304" y="2144"/>
                  </a:lnTo>
                  <a:close/>
                  <a:moveTo>
                    <a:pt x="7683" y="1336"/>
                  </a:moveTo>
                  <a:lnTo>
                    <a:pt x="6133" y="5356"/>
                  </a:lnTo>
                  <a:lnTo>
                    <a:pt x="5602" y="3888"/>
                  </a:lnTo>
                  <a:cubicBezTo>
                    <a:pt x="5574" y="3812"/>
                    <a:pt x="5501" y="3765"/>
                    <a:pt x="5425" y="3765"/>
                  </a:cubicBezTo>
                  <a:cubicBezTo>
                    <a:pt x="5405" y="3765"/>
                    <a:pt x="5384" y="3768"/>
                    <a:pt x="5365" y="3775"/>
                  </a:cubicBezTo>
                  <a:cubicBezTo>
                    <a:pt x="5271" y="3810"/>
                    <a:pt x="5219" y="3917"/>
                    <a:pt x="5254" y="4011"/>
                  </a:cubicBezTo>
                  <a:lnTo>
                    <a:pt x="5855" y="5669"/>
                  </a:lnTo>
                  <a:lnTo>
                    <a:pt x="2869" y="5669"/>
                  </a:lnTo>
                  <a:lnTo>
                    <a:pt x="4408" y="1677"/>
                  </a:lnTo>
                  <a:lnTo>
                    <a:pt x="4731" y="2569"/>
                  </a:lnTo>
                  <a:cubicBezTo>
                    <a:pt x="4758" y="2644"/>
                    <a:pt x="4830" y="2691"/>
                    <a:pt x="4905" y="2691"/>
                  </a:cubicBezTo>
                  <a:cubicBezTo>
                    <a:pt x="4925" y="2691"/>
                    <a:pt x="4946" y="2688"/>
                    <a:pt x="4966" y="2680"/>
                  </a:cubicBezTo>
                  <a:cubicBezTo>
                    <a:pt x="5061" y="2647"/>
                    <a:pt x="5112" y="2540"/>
                    <a:pt x="5079" y="2445"/>
                  </a:cubicBezTo>
                  <a:lnTo>
                    <a:pt x="4674" y="1336"/>
                  </a:lnTo>
                  <a:close/>
                  <a:moveTo>
                    <a:pt x="11749" y="6062"/>
                  </a:moveTo>
                  <a:cubicBezTo>
                    <a:pt x="11885" y="6062"/>
                    <a:pt x="11994" y="6175"/>
                    <a:pt x="11994" y="6309"/>
                  </a:cubicBezTo>
                  <a:lnTo>
                    <a:pt x="11994" y="6412"/>
                  </a:lnTo>
                  <a:cubicBezTo>
                    <a:pt x="11994" y="6548"/>
                    <a:pt x="11885" y="6659"/>
                    <a:pt x="11749" y="6659"/>
                  </a:cubicBezTo>
                  <a:lnTo>
                    <a:pt x="614" y="6659"/>
                  </a:lnTo>
                  <a:cubicBezTo>
                    <a:pt x="477" y="6659"/>
                    <a:pt x="367" y="6548"/>
                    <a:pt x="367" y="6412"/>
                  </a:cubicBezTo>
                  <a:lnTo>
                    <a:pt x="367" y="6309"/>
                  </a:lnTo>
                  <a:cubicBezTo>
                    <a:pt x="367" y="6173"/>
                    <a:pt x="477" y="6062"/>
                    <a:pt x="614" y="6062"/>
                  </a:cubicBezTo>
                  <a:close/>
                  <a:moveTo>
                    <a:pt x="615" y="0"/>
                  </a:moveTo>
                  <a:cubicBezTo>
                    <a:pt x="277" y="0"/>
                    <a:pt x="1" y="275"/>
                    <a:pt x="1" y="615"/>
                  </a:cubicBezTo>
                  <a:lnTo>
                    <a:pt x="1" y="720"/>
                  </a:lnTo>
                  <a:cubicBezTo>
                    <a:pt x="1" y="1058"/>
                    <a:pt x="275" y="1335"/>
                    <a:pt x="615" y="1335"/>
                  </a:cubicBezTo>
                  <a:lnTo>
                    <a:pt x="691" y="1335"/>
                  </a:lnTo>
                  <a:lnTo>
                    <a:pt x="691" y="5693"/>
                  </a:lnTo>
                  <a:lnTo>
                    <a:pt x="615" y="5693"/>
                  </a:lnTo>
                  <a:cubicBezTo>
                    <a:pt x="277" y="5693"/>
                    <a:pt x="1" y="5969"/>
                    <a:pt x="1" y="6309"/>
                  </a:cubicBezTo>
                  <a:lnTo>
                    <a:pt x="1" y="6412"/>
                  </a:lnTo>
                  <a:cubicBezTo>
                    <a:pt x="1" y="6751"/>
                    <a:pt x="275" y="7029"/>
                    <a:pt x="615" y="7029"/>
                  </a:cubicBezTo>
                  <a:lnTo>
                    <a:pt x="11751" y="7029"/>
                  </a:lnTo>
                  <a:cubicBezTo>
                    <a:pt x="12092" y="7029"/>
                    <a:pt x="12366" y="6753"/>
                    <a:pt x="12366" y="6412"/>
                  </a:cubicBezTo>
                  <a:lnTo>
                    <a:pt x="12366" y="6309"/>
                  </a:lnTo>
                  <a:cubicBezTo>
                    <a:pt x="12366" y="5971"/>
                    <a:pt x="12092" y="5693"/>
                    <a:pt x="11751" y="5693"/>
                  </a:cubicBezTo>
                  <a:lnTo>
                    <a:pt x="11675" y="5693"/>
                  </a:lnTo>
                  <a:lnTo>
                    <a:pt x="11675" y="1335"/>
                  </a:lnTo>
                  <a:lnTo>
                    <a:pt x="11751" y="1335"/>
                  </a:lnTo>
                  <a:cubicBezTo>
                    <a:pt x="12092" y="1335"/>
                    <a:pt x="12366" y="1060"/>
                    <a:pt x="12366" y="720"/>
                  </a:cubicBezTo>
                  <a:lnTo>
                    <a:pt x="12366" y="615"/>
                  </a:lnTo>
                  <a:cubicBezTo>
                    <a:pt x="12364" y="275"/>
                    <a:pt x="12090" y="0"/>
                    <a:pt x="11749" y="0"/>
                  </a:cubicBezTo>
                  <a:lnTo>
                    <a:pt x="7099" y="0"/>
                  </a:lnTo>
                  <a:cubicBezTo>
                    <a:pt x="6996" y="0"/>
                    <a:pt x="6915" y="82"/>
                    <a:pt x="6915" y="185"/>
                  </a:cubicBezTo>
                  <a:cubicBezTo>
                    <a:pt x="6915" y="286"/>
                    <a:pt x="6996" y="370"/>
                    <a:pt x="7099" y="370"/>
                  </a:cubicBezTo>
                  <a:lnTo>
                    <a:pt x="11749" y="370"/>
                  </a:lnTo>
                  <a:cubicBezTo>
                    <a:pt x="11885" y="370"/>
                    <a:pt x="11994" y="479"/>
                    <a:pt x="11994" y="615"/>
                  </a:cubicBezTo>
                  <a:lnTo>
                    <a:pt x="11994" y="720"/>
                  </a:lnTo>
                  <a:cubicBezTo>
                    <a:pt x="11994" y="856"/>
                    <a:pt x="11885" y="965"/>
                    <a:pt x="11749" y="965"/>
                  </a:cubicBezTo>
                  <a:lnTo>
                    <a:pt x="615" y="965"/>
                  </a:lnTo>
                  <a:cubicBezTo>
                    <a:pt x="479" y="965"/>
                    <a:pt x="370" y="856"/>
                    <a:pt x="370" y="720"/>
                  </a:cubicBezTo>
                  <a:lnTo>
                    <a:pt x="370" y="615"/>
                  </a:lnTo>
                  <a:cubicBezTo>
                    <a:pt x="370" y="479"/>
                    <a:pt x="479" y="370"/>
                    <a:pt x="615" y="370"/>
                  </a:cubicBezTo>
                  <a:lnTo>
                    <a:pt x="6181" y="370"/>
                  </a:lnTo>
                  <a:cubicBezTo>
                    <a:pt x="6285" y="370"/>
                    <a:pt x="6366" y="286"/>
                    <a:pt x="6366" y="185"/>
                  </a:cubicBezTo>
                  <a:cubicBezTo>
                    <a:pt x="6366" y="82"/>
                    <a:pt x="6285" y="0"/>
                    <a:pt x="618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2" name="Google Shape;932;p47"/>
            <p:cNvSpPr/>
            <p:nvPr/>
          </p:nvSpPr>
          <p:spPr>
            <a:xfrm>
              <a:off x="2029120" y="2487716"/>
              <a:ext cx="218738" cy="112261"/>
            </a:xfrm>
            <a:custGeom>
              <a:rect b="b" l="l" r="r" t="t"/>
              <a:pathLst>
                <a:path extrusionOk="0" h="3105" w="6050">
                  <a:moveTo>
                    <a:pt x="738" y="2167"/>
                  </a:moveTo>
                  <a:cubicBezTo>
                    <a:pt x="847" y="2167"/>
                    <a:pt x="948" y="2231"/>
                    <a:pt x="997" y="2336"/>
                  </a:cubicBezTo>
                  <a:cubicBezTo>
                    <a:pt x="1030" y="2404"/>
                    <a:pt x="1030" y="2482"/>
                    <a:pt x="1002" y="2552"/>
                  </a:cubicBezTo>
                  <a:cubicBezTo>
                    <a:pt x="975" y="2622"/>
                    <a:pt x="923" y="2678"/>
                    <a:pt x="855" y="2709"/>
                  </a:cubicBezTo>
                  <a:cubicBezTo>
                    <a:pt x="817" y="2726"/>
                    <a:pt x="777" y="2734"/>
                    <a:pt x="738" y="2734"/>
                  </a:cubicBezTo>
                  <a:cubicBezTo>
                    <a:pt x="630" y="2734"/>
                    <a:pt x="527" y="2672"/>
                    <a:pt x="479" y="2565"/>
                  </a:cubicBezTo>
                  <a:cubicBezTo>
                    <a:pt x="415" y="2424"/>
                    <a:pt x="479" y="2254"/>
                    <a:pt x="623" y="2192"/>
                  </a:cubicBezTo>
                  <a:cubicBezTo>
                    <a:pt x="660" y="2175"/>
                    <a:pt x="699" y="2167"/>
                    <a:pt x="738" y="2167"/>
                  </a:cubicBezTo>
                  <a:close/>
                  <a:moveTo>
                    <a:pt x="5838" y="0"/>
                  </a:moveTo>
                  <a:cubicBezTo>
                    <a:pt x="5813" y="0"/>
                    <a:pt x="5789" y="5"/>
                    <a:pt x="5765" y="16"/>
                  </a:cubicBezTo>
                  <a:lnTo>
                    <a:pt x="1238" y="2027"/>
                  </a:lnTo>
                  <a:cubicBezTo>
                    <a:pt x="1114" y="1881"/>
                    <a:pt x="931" y="1797"/>
                    <a:pt x="741" y="1797"/>
                  </a:cubicBezTo>
                  <a:cubicBezTo>
                    <a:pt x="653" y="1797"/>
                    <a:pt x="563" y="1815"/>
                    <a:pt x="477" y="1854"/>
                  </a:cubicBezTo>
                  <a:cubicBezTo>
                    <a:pt x="149" y="2000"/>
                    <a:pt x="1" y="2387"/>
                    <a:pt x="147" y="2715"/>
                  </a:cubicBezTo>
                  <a:cubicBezTo>
                    <a:pt x="250" y="2960"/>
                    <a:pt x="487" y="3104"/>
                    <a:pt x="738" y="3104"/>
                  </a:cubicBezTo>
                  <a:cubicBezTo>
                    <a:pt x="825" y="3104"/>
                    <a:pt x="915" y="3087"/>
                    <a:pt x="1002" y="3048"/>
                  </a:cubicBezTo>
                  <a:cubicBezTo>
                    <a:pt x="1164" y="2978"/>
                    <a:pt x="1284" y="2847"/>
                    <a:pt x="1349" y="2686"/>
                  </a:cubicBezTo>
                  <a:cubicBezTo>
                    <a:pt x="1387" y="2581"/>
                    <a:pt x="1401" y="2470"/>
                    <a:pt x="1387" y="2365"/>
                  </a:cubicBezTo>
                  <a:lnTo>
                    <a:pt x="5913" y="354"/>
                  </a:lnTo>
                  <a:cubicBezTo>
                    <a:pt x="6006" y="313"/>
                    <a:pt x="6049" y="203"/>
                    <a:pt x="6008" y="111"/>
                  </a:cubicBezTo>
                  <a:cubicBezTo>
                    <a:pt x="5978" y="42"/>
                    <a:pt x="5909" y="0"/>
                    <a:pt x="58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3" name="Google Shape;933;p47"/>
            <p:cNvSpPr/>
            <p:nvPr/>
          </p:nvSpPr>
          <p:spPr>
            <a:xfrm>
              <a:off x="1796101" y="2487970"/>
              <a:ext cx="218738" cy="112081"/>
            </a:xfrm>
            <a:custGeom>
              <a:rect b="b" l="l" r="r" t="t"/>
              <a:pathLst>
                <a:path extrusionOk="0" h="3100" w="6050">
                  <a:moveTo>
                    <a:pt x="5304" y="2160"/>
                  </a:moveTo>
                  <a:cubicBezTo>
                    <a:pt x="5343" y="2160"/>
                    <a:pt x="5382" y="2168"/>
                    <a:pt x="5417" y="2185"/>
                  </a:cubicBezTo>
                  <a:cubicBezTo>
                    <a:pt x="5561" y="2247"/>
                    <a:pt x="5625" y="2417"/>
                    <a:pt x="5561" y="2558"/>
                  </a:cubicBezTo>
                  <a:cubicBezTo>
                    <a:pt x="5515" y="2665"/>
                    <a:pt x="5411" y="2727"/>
                    <a:pt x="5303" y="2727"/>
                  </a:cubicBezTo>
                  <a:cubicBezTo>
                    <a:pt x="5264" y="2727"/>
                    <a:pt x="5225" y="2719"/>
                    <a:pt x="5188" y="2702"/>
                  </a:cubicBezTo>
                  <a:cubicBezTo>
                    <a:pt x="5118" y="2671"/>
                    <a:pt x="5065" y="2615"/>
                    <a:pt x="5038" y="2545"/>
                  </a:cubicBezTo>
                  <a:cubicBezTo>
                    <a:pt x="5013" y="2477"/>
                    <a:pt x="5014" y="2399"/>
                    <a:pt x="5044" y="2329"/>
                  </a:cubicBezTo>
                  <a:cubicBezTo>
                    <a:pt x="5075" y="2261"/>
                    <a:pt x="5131" y="2206"/>
                    <a:pt x="5201" y="2179"/>
                  </a:cubicBezTo>
                  <a:cubicBezTo>
                    <a:pt x="5236" y="2168"/>
                    <a:pt x="5269" y="2160"/>
                    <a:pt x="5304" y="2160"/>
                  </a:cubicBezTo>
                  <a:close/>
                  <a:moveTo>
                    <a:pt x="212" y="1"/>
                  </a:moveTo>
                  <a:cubicBezTo>
                    <a:pt x="141" y="1"/>
                    <a:pt x="74" y="42"/>
                    <a:pt x="44" y="112"/>
                  </a:cubicBezTo>
                  <a:cubicBezTo>
                    <a:pt x="1" y="203"/>
                    <a:pt x="44" y="312"/>
                    <a:pt x="137" y="355"/>
                  </a:cubicBezTo>
                  <a:lnTo>
                    <a:pt x="4657" y="2360"/>
                  </a:lnTo>
                  <a:cubicBezTo>
                    <a:pt x="4643" y="2467"/>
                    <a:pt x="4655" y="2576"/>
                    <a:pt x="4696" y="2681"/>
                  </a:cubicBezTo>
                  <a:cubicBezTo>
                    <a:pt x="4760" y="2842"/>
                    <a:pt x="4880" y="2973"/>
                    <a:pt x="5042" y="3043"/>
                  </a:cubicBezTo>
                  <a:cubicBezTo>
                    <a:pt x="5125" y="3082"/>
                    <a:pt x="5215" y="3099"/>
                    <a:pt x="5306" y="3099"/>
                  </a:cubicBezTo>
                  <a:cubicBezTo>
                    <a:pt x="5557" y="3099"/>
                    <a:pt x="5794" y="2955"/>
                    <a:pt x="5903" y="2712"/>
                  </a:cubicBezTo>
                  <a:cubicBezTo>
                    <a:pt x="6049" y="2383"/>
                    <a:pt x="5901" y="1998"/>
                    <a:pt x="5573" y="1853"/>
                  </a:cubicBezTo>
                  <a:cubicBezTo>
                    <a:pt x="5488" y="1814"/>
                    <a:pt x="5398" y="1795"/>
                    <a:pt x="5308" y="1795"/>
                  </a:cubicBezTo>
                  <a:cubicBezTo>
                    <a:pt x="5229" y="1795"/>
                    <a:pt x="5150" y="1810"/>
                    <a:pt x="5075" y="1839"/>
                  </a:cubicBezTo>
                  <a:cubicBezTo>
                    <a:pt x="4970" y="1878"/>
                    <a:pt x="4882" y="1944"/>
                    <a:pt x="4812" y="2026"/>
                  </a:cubicBezTo>
                  <a:lnTo>
                    <a:pt x="287" y="17"/>
                  </a:lnTo>
                  <a:cubicBezTo>
                    <a:pt x="262" y="6"/>
                    <a:pt x="237" y="1"/>
                    <a:pt x="21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34" name="Google Shape;934;p47"/>
          <p:cNvGrpSpPr/>
          <p:nvPr/>
        </p:nvGrpSpPr>
        <p:grpSpPr>
          <a:xfrm>
            <a:off x="8269723" y="409802"/>
            <a:ext cx="308035" cy="260165"/>
            <a:chOff x="7625878" y="3918297"/>
            <a:chExt cx="449949" cy="380025"/>
          </a:xfrm>
        </p:grpSpPr>
        <p:sp>
          <p:nvSpPr>
            <p:cNvPr id="935" name="Google Shape;935;p47"/>
            <p:cNvSpPr/>
            <p:nvPr/>
          </p:nvSpPr>
          <p:spPr>
            <a:xfrm>
              <a:off x="7632349" y="3924805"/>
              <a:ext cx="439753" cy="366756"/>
            </a:xfrm>
            <a:custGeom>
              <a:rect b="b" l="l" r="r" t="t"/>
              <a:pathLst>
                <a:path extrusionOk="0" h="10144" w="12163">
                  <a:moveTo>
                    <a:pt x="3015" y="1"/>
                  </a:moveTo>
                  <a:cubicBezTo>
                    <a:pt x="2150" y="1"/>
                    <a:pt x="1304" y="345"/>
                    <a:pt x="751" y="984"/>
                  </a:cubicBezTo>
                  <a:cubicBezTo>
                    <a:pt x="0" y="1855"/>
                    <a:pt x="90" y="2798"/>
                    <a:pt x="90" y="2800"/>
                  </a:cubicBezTo>
                  <a:cubicBezTo>
                    <a:pt x="90" y="6135"/>
                    <a:pt x="6126" y="10143"/>
                    <a:pt x="6126" y="10143"/>
                  </a:cubicBezTo>
                  <a:cubicBezTo>
                    <a:pt x="6126" y="10143"/>
                    <a:pt x="12163" y="6135"/>
                    <a:pt x="12163" y="2800"/>
                  </a:cubicBezTo>
                  <a:cubicBezTo>
                    <a:pt x="12163" y="1030"/>
                    <a:pt x="10717" y="9"/>
                    <a:pt x="9225" y="9"/>
                  </a:cubicBezTo>
                  <a:cubicBezTo>
                    <a:pt x="7905" y="9"/>
                    <a:pt x="6550" y="807"/>
                    <a:pt x="6126" y="2592"/>
                  </a:cubicBezTo>
                  <a:cubicBezTo>
                    <a:pt x="5703" y="806"/>
                    <a:pt x="4337" y="1"/>
                    <a:pt x="3015"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6" name="Google Shape;936;p47"/>
            <p:cNvSpPr/>
            <p:nvPr/>
          </p:nvSpPr>
          <p:spPr>
            <a:xfrm>
              <a:off x="7828997" y="3925058"/>
              <a:ext cx="243106" cy="366431"/>
            </a:xfrm>
            <a:custGeom>
              <a:rect b="b" l="l" r="r" t="t"/>
              <a:pathLst>
                <a:path extrusionOk="0" h="10135" w="6724">
                  <a:moveTo>
                    <a:pt x="3782" y="0"/>
                  </a:moveTo>
                  <a:cubicBezTo>
                    <a:pt x="3554" y="0"/>
                    <a:pt x="3325" y="24"/>
                    <a:pt x="3101" y="72"/>
                  </a:cubicBezTo>
                  <a:cubicBezTo>
                    <a:pt x="4322" y="335"/>
                    <a:pt x="5353" y="1295"/>
                    <a:pt x="5353" y="2791"/>
                  </a:cubicBezTo>
                  <a:cubicBezTo>
                    <a:pt x="5353" y="5426"/>
                    <a:pt x="1584" y="8481"/>
                    <a:pt x="1" y="9648"/>
                  </a:cubicBezTo>
                  <a:cubicBezTo>
                    <a:pt x="421" y="9957"/>
                    <a:pt x="687" y="10134"/>
                    <a:pt x="687" y="10134"/>
                  </a:cubicBezTo>
                  <a:cubicBezTo>
                    <a:pt x="687" y="10134"/>
                    <a:pt x="6724" y="6126"/>
                    <a:pt x="6724" y="2791"/>
                  </a:cubicBezTo>
                  <a:cubicBezTo>
                    <a:pt x="6724" y="1021"/>
                    <a:pt x="5275" y="0"/>
                    <a:pt x="3782" y="0"/>
                  </a:cubicBezTo>
                  <a:close/>
                </a:path>
              </a:pathLst>
            </a:custGeom>
            <a:solidFill>
              <a:srgbClr val="000000">
                <a:alpha val="1372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7" name="Google Shape;937;p47"/>
            <p:cNvSpPr/>
            <p:nvPr/>
          </p:nvSpPr>
          <p:spPr>
            <a:xfrm>
              <a:off x="7700682" y="4158403"/>
              <a:ext cx="306450" cy="48267"/>
            </a:xfrm>
            <a:custGeom>
              <a:rect b="b" l="l" r="r" t="t"/>
              <a:pathLst>
                <a:path extrusionOk="0" h="1335" w="8476">
                  <a:moveTo>
                    <a:pt x="0" y="1"/>
                  </a:moveTo>
                  <a:cubicBezTo>
                    <a:pt x="409" y="472"/>
                    <a:pt x="856" y="921"/>
                    <a:pt x="1302" y="1335"/>
                  </a:cubicBezTo>
                  <a:lnTo>
                    <a:pt x="7175" y="1335"/>
                  </a:lnTo>
                  <a:cubicBezTo>
                    <a:pt x="7620" y="921"/>
                    <a:pt x="8065" y="472"/>
                    <a:pt x="847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8" name="Google Shape;938;p47"/>
            <p:cNvSpPr/>
            <p:nvPr/>
          </p:nvSpPr>
          <p:spPr>
            <a:xfrm>
              <a:off x="7804953" y="4255515"/>
              <a:ext cx="97908" cy="35974"/>
            </a:xfrm>
            <a:custGeom>
              <a:rect b="b" l="l" r="r" t="t"/>
              <a:pathLst>
                <a:path extrusionOk="0" h="995" w="2708">
                  <a:moveTo>
                    <a:pt x="1" y="1"/>
                  </a:moveTo>
                  <a:cubicBezTo>
                    <a:pt x="788" y="617"/>
                    <a:pt x="1354" y="994"/>
                    <a:pt x="1354" y="994"/>
                  </a:cubicBezTo>
                  <a:cubicBezTo>
                    <a:pt x="1354" y="994"/>
                    <a:pt x="1920" y="617"/>
                    <a:pt x="270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9" name="Google Shape;939;p47"/>
            <p:cNvSpPr/>
            <p:nvPr/>
          </p:nvSpPr>
          <p:spPr>
            <a:xfrm>
              <a:off x="7641461" y="4061797"/>
              <a:ext cx="425038" cy="46929"/>
            </a:xfrm>
            <a:custGeom>
              <a:rect b="b" l="l" r="r" t="t"/>
              <a:pathLst>
                <a:path extrusionOk="0" h="1298" w="11756">
                  <a:moveTo>
                    <a:pt x="1" y="1"/>
                  </a:moveTo>
                  <a:cubicBezTo>
                    <a:pt x="135" y="433"/>
                    <a:pt x="345" y="868"/>
                    <a:pt x="614" y="1298"/>
                  </a:cubicBezTo>
                  <a:lnTo>
                    <a:pt x="11143" y="1298"/>
                  </a:lnTo>
                  <a:cubicBezTo>
                    <a:pt x="11407" y="868"/>
                    <a:pt x="11619" y="433"/>
                    <a:pt x="1175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0" name="Google Shape;940;p47"/>
            <p:cNvSpPr/>
            <p:nvPr/>
          </p:nvSpPr>
          <p:spPr>
            <a:xfrm>
              <a:off x="7635784" y="3968011"/>
              <a:ext cx="217075" cy="47001"/>
            </a:xfrm>
            <a:custGeom>
              <a:rect b="b" l="l" r="r" t="t"/>
              <a:pathLst>
                <a:path extrusionOk="0" h="1300" w="6004">
                  <a:moveTo>
                    <a:pt x="491" y="0"/>
                  </a:moveTo>
                  <a:cubicBezTo>
                    <a:pt x="137" y="498"/>
                    <a:pt x="32" y="992"/>
                    <a:pt x="0" y="1300"/>
                  </a:cubicBezTo>
                  <a:lnTo>
                    <a:pt x="6004" y="1300"/>
                  </a:lnTo>
                  <a:cubicBezTo>
                    <a:pt x="5874" y="780"/>
                    <a:pt x="5658" y="351"/>
                    <a:pt x="5387" y="0"/>
                  </a:cubicBezTo>
                  <a:close/>
                </a:path>
              </a:pathLst>
            </a:custGeom>
            <a:solidFill>
              <a:srgbClr val="F2F2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1" name="Google Shape;941;p47"/>
            <p:cNvSpPr/>
            <p:nvPr/>
          </p:nvSpPr>
          <p:spPr>
            <a:xfrm>
              <a:off x="7854739" y="3968011"/>
              <a:ext cx="216894" cy="47001"/>
            </a:xfrm>
            <a:custGeom>
              <a:rect b="b" l="l" r="r" t="t"/>
              <a:pathLst>
                <a:path extrusionOk="0" h="1300" w="5999">
                  <a:moveTo>
                    <a:pt x="621" y="0"/>
                  </a:moveTo>
                  <a:cubicBezTo>
                    <a:pt x="351" y="351"/>
                    <a:pt x="135" y="780"/>
                    <a:pt x="0" y="1300"/>
                  </a:cubicBezTo>
                  <a:lnTo>
                    <a:pt x="5998" y="1300"/>
                  </a:lnTo>
                  <a:cubicBezTo>
                    <a:pt x="5950" y="796"/>
                    <a:pt x="5776" y="360"/>
                    <a:pt x="552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2" name="Google Shape;942;p47"/>
            <p:cNvSpPr/>
            <p:nvPr/>
          </p:nvSpPr>
          <p:spPr>
            <a:xfrm>
              <a:off x="7632349" y="3924805"/>
              <a:ext cx="218485" cy="183920"/>
            </a:xfrm>
            <a:custGeom>
              <a:rect b="b" l="l" r="r" t="t"/>
              <a:pathLst>
                <a:path extrusionOk="0" h="5087" w="6043">
                  <a:moveTo>
                    <a:pt x="3015" y="0"/>
                  </a:moveTo>
                  <a:cubicBezTo>
                    <a:pt x="2151" y="0"/>
                    <a:pt x="1305" y="344"/>
                    <a:pt x="753" y="984"/>
                  </a:cubicBezTo>
                  <a:cubicBezTo>
                    <a:pt x="0" y="1855"/>
                    <a:pt x="90" y="2798"/>
                    <a:pt x="90" y="2798"/>
                  </a:cubicBezTo>
                  <a:cubicBezTo>
                    <a:pt x="90" y="3545"/>
                    <a:pt x="393" y="4325"/>
                    <a:pt x="864" y="5087"/>
                  </a:cubicBezTo>
                  <a:lnTo>
                    <a:pt x="6043" y="5087"/>
                  </a:lnTo>
                  <a:lnTo>
                    <a:pt x="6043" y="2290"/>
                  </a:lnTo>
                  <a:cubicBezTo>
                    <a:pt x="5543" y="714"/>
                    <a:pt x="4260" y="0"/>
                    <a:pt x="3015"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3" name="Google Shape;943;p47"/>
            <p:cNvSpPr/>
            <p:nvPr/>
          </p:nvSpPr>
          <p:spPr>
            <a:xfrm>
              <a:off x="7750685" y="3959912"/>
              <a:ext cx="59222" cy="56366"/>
            </a:xfrm>
            <a:custGeom>
              <a:rect b="b" l="l" r="r" t="t"/>
              <a:pathLst>
                <a:path extrusionOk="0" h="1559" w="1638">
                  <a:moveTo>
                    <a:pt x="821" y="1"/>
                  </a:moveTo>
                  <a:lnTo>
                    <a:pt x="529" y="462"/>
                  </a:lnTo>
                  <a:lnTo>
                    <a:pt x="0" y="596"/>
                  </a:lnTo>
                  <a:lnTo>
                    <a:pt x="352" y="1014"/>
                  </a:lnTo>
                  <a:lnTo>
                    <a:pt x="313" y="1559"/>
                  </a:lnTo>
                  <a:lnTo>
                    <a:pt x="313" y="1559"/>
                  </a:lnTo>
                  <a:lnTo>
                    <a:pt x="821" y="1354"/>
                  </a:lnTo>
                  <a:lnTo>
                    <a:pt x="1327" y="1559"/>
                  </a:lnTo>
                  <a:lnTo>
                    <a:pt x="1288" y="1014"/>
                  </a:lnTo>
                  <a:lnTo>
                    <a:pt x="1638" y="596"/>
                  </a:lnTo>
                  <a:lnTo>
                    <a:pt x="1111" y="462"/>
                  </a:lnTo>
                  <a:lnTo>
                    <a:pt x="821"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4" name="Google Shape;944;p47"/>
            <p:cNvSpPr/>
            <p:nvPr/>
          </p:nvSpPr>
          <p:spPr>
            <a:xfrm>
              <a:off x="7711095" y="4033668"/>
              <a:ext cx="59222" cy="56366"/>
            </a:xfrm>
            <a:custGeom>
              <a:rect b="b" l="l" r="r" t="t"/>
              <a:pathLst>
                <a:path extrusionOk="0" h="1559" w="1638">
                  <a:moveTo>
                    <a:pt x="819" y="1"/>
                  </a:moveTo>
                  <a:lnTo>
                    <a:pt x="529" y="462"/>
                  </a:lnTo>
                  <a:lnTo>
                    <a:pt x="0" y="596"/>
                  </a:lnTo>
                  <a:lnTo>
                    <a:pt x="350" y="1014"/>
                  </a:lnTo>
                  <a:lnTo>
                    <a:pt x="313" y="1559"/>
                  </a:lnTo>
                  <a:lnTo>
                    <a:pt x="313" y="1559"/>
                  </a:lnTo>
                  <a:lnTo>
                    <a:pt x="819" y="1354"/>
                  </a:lnTo>
                  <a:lnTo>
                    <a:pt x="1325" y="1559"/>
                  </a:lnTo>
                  <a:lnTo>
                    <a:pt x="1325" y="1559"/>
                  </a:lnTo>
                  <a:lnTo>
                    <a:pt x="1288" y="1014"/>
                  </a:lnTo>
                  <a:lnTo>
                    <a:pt x="1638" y="596"/>
                  </a:lnTo>
                  <a:lnTo>
                    <a:pt x="1109" y="462"/>
                  </a:lnTo>
                  <a:lnTo>
                    <a:pt x="819"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5" name="Google Shape;945;p47"/>
            <p:cNvSpPr/>
            <p:nvPr/>
          </p:nvSpPr>
          <p:spPr>
            <a:xfrm>
              <a:off x="7665721" y="3959912"/>
              <a:ext cx="59186" cy="56366"/>
            </a:xfrm>
            <a:custGeom>
              <a:rect b="b" l="l" r="r" t="t"/>
              <a:pathLst>
                <a:path extrusionOk="0" h="1559" w="1637">
                  <a:moveTo>
                    <a:pt x="818" y="1"/>
                  </a:moveTo>
                  <a:lnTo>
                    <a:pt x="528" y="462"/>
                  </a:lnTo>
                  <a:lnTo>
                    <a:pt x="1" y="596"/>
                  </a:lnTo>
                  <a:lnTo>
                    <a:pt x="349" y="1014"/>
                  </a:lnTo>
                  <a:lnTo>
                    <a:pt x="312" y="1559"/>
                  </a:lnTo>
                  <a:lnTo>
                    <a:pt x="818" y="1354"/>
                  </a:lnTo>
                  <a:lnTo>
                    <a:pt x="1323" y="1559"/>
                  </a:lnTo>
                  <a:lnTo>
                    <a:pt x="1286" y="1014"/>
                  </a:lnTo>
                  <a:lnTo>
                    <a:pt x="1636" y="596"/>
                  </a:lnTo>
                  <a:lnTo>
                    <a:pt x="1109" y="462"/>
                  </a:lnTo>
                  <a:lnTo>
                    <a:pt x="818"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6" name="Google Shape;946;p47"/>
            <p:cNvSpPr/>
            <p:nvPr/>
          </p:nvSpPr>
          <p:spPr>
            <a:xfrm>
              <a:off x="7743490" y="3953187"/>
              <a:ext cx="73539" cy="69779"/>
            </a:xfrm>
            <a:custGeom>
              <a:rect b="b" l="l" r="r" t="t"/>
              <a:pathLst>
                <a:path extrusionOk="0" h="1930" w="2034">
                  <a:moveTo>
                    <a:pt x="1012" y="537"/>
                  </a:moveTo>
                  <a:lnTo>
                    <a:pt x="1144" y="749"/>
                  </a:lnTo>
                  <a:cubicBezTo>
                    <a:pt x="1168" y="790"/>
                    <a:pt x="1209" y="819"/>
                    <a:pt x="1255" y="831"/>
                  </a:cubicBezTo>
                  <a:lnTo>
                    <a:pt x="1496" y="891"/>
                  </a:lnTo>
                  <a:lnTo>
                    <a:pt x="1345" y="1081"/>
                  </a:lnTo>
                  <a:cubicBezTo>
                    <a:pt x="1314" y="1118"/>
                    <a:pt x="1300" y="1167"/>
                    <a:pt x="1302" y="1212"/>
                  </a:cubicBezTo>
                  <a:lnTo>
                    <a:pt x="1319" y="1461"/>
                  </a:lnTo>
                  <a:lnTo>
                    <a:pt x="1088" y="1367"/>
                  </a:lnTo>
                  <a:cubicBezTo>
                    <a:pt x="1067" y="1358"/>
                    <a:pt x="1041" y="1354"/>
                    <a:pt x="1018" y="1354"/>
                  </a:cubicBezTo>
                  <a:cubicBezTo>
                    <a:pt x="993" y="1354"/>
                    <a:pt x="971" y="1358"/>
                    <a:pt x="946" y="1367"/>
                  </a:cubicBezTo>
                  <a:lnTo>
                    <a:pt x="717" y="1461"/>
                  </a:lnTo>
                  <a:lnTo>
                    <a:pt x="732" y="1212"/>
                  </a:lnTo>
                  <a:cubicBezTo>
                    <a:pt x="736" y="1163"/>
                    <a:pt x="720" y="1118"/>
                    <a:pt x="689" y="1081"/>
                  </a:cubicBezTo>
                  <a:lnTo>
                    <a:pt x="528" y="891"/>
                  </a:lnTo>
                  <a:lnTo>
                    <a:pt x="769" y="831"/>
                  </a:lnTo>
                  <a:cubicBezTo>
                    <a:pt x="816" y="819"/>
                    <a:pt x="857" y="790"/>
                    <a:pt x="882" y="749"/>
                  </a:cubicBezTo>
                  <a:lnTo>
                    <a:pt x="1012" y="537"/>
                  </a:lnTo>
                  <a:close/>
                  <a:moveTo>
                    <a:pt x="1018" y="0"/>
                  </a:moveTo>
                  <a:cubicBezTo>
                    <a:pt x="954" y="0"/>
                    <a:pt x="894" y="33"/>
                    <a:pt x="859" y="88"/>
                  </a:cubicBezTo>
                  <a:lnTo>
                    <a:pt x="610" y="486"/>
                  </a:lnTo>
                  <a:lnTo>
                    <a:pt x="153" y="599"/>
                  </a:lnTo>
                  <a:cubicBezTo>
                    <a:pt x="88" y="615"/>
                    <a:pt x="40" y="663"/>
                    <a:pt x="20" y="724"/>
                  </a:cubicBezTo>
                  <a:cubicBezTo>
                    <a:pt x="1" y="786"/>
                    <a:pt x="13" y="854"/>
                    <a:pt x="55" y="903"/>
                  </a:cubicBezTo>
                  <a:lnTo>
                    <a:pt x="357" y="1262"/>
                  </a:lnTo>
                  <a:lnTo>
                    <a:pt x="324" y="1731"/>
                  </a:lnTo>
                  <a:cubicBezTo>
                    <a:pt x="320" y="1793"/>
                    <a:pt x="349" y="1857"/>
                    <a:pt x="400" y="1894"/>
                  </a:cubicBezTo>
                  <a:cubicBezTo>
                    <a:pt x="431" y="1916"/>
                    <a:pt x="470" y="1928"/>
                    <a:pt x="510" y="1928"/>
                  </a:cubicBezTo>
                  <a:cubicBezTo>
                    <a:pt x="534" y="1928"/>
                    <a:pt x="557" y="1924"/>
                    <a:pt x="580" y="1916"/>
                  </a:cubicBezTo>
                  <a:lnTo>
                    <a:pt x="1018" y="1741"/>
                  </a:lnTo>
                  <a:lnTo>
                    <a:pt x="1456" y="1916"/>
                  </a:lnTo>
                  <a:cubicBezTo>
                    <a:pt x="1477" y="1925"/>
                    <a:pt x="1500" y="1929"/>
                    <a:pt x="1526" y="1929"/>
                  </a:cubicBezTo>
                  <a:cubicBezTo>
                    <a:pt x="1564" y="1929"/>
                    <a:pt x="1603" y="1918"/>
                    <a:pt x="1634" y="1894"/>
                  </a:cubicBezTo>
                  <a:cubicBezTo>
                    <a:pt x="1685" y="1857"/>
                    <a:pt x="1714" y="1793"/>
                    <a:pt x="1710" y="1731"/>
                  </a:cubicBezTo>
                  <a:lnTo>
                    <a:pt x="1679" y="1262"/>
                  </a:lnTo>
                  <a:lnTo>
                    <a:pt x="1981" y="903"/>
                  </a:lnTo>
                  <a:cubicBezTo>
                    <a:pt x="2021" y="854"/>
                    <a:pt x="2033" y="786"/>
                    <a:pt x="2014" y="724"/>
                  </a:cubicBezTo>
                  <a:cubicBezTo>
                    <a:pt x="1994" y="663"/>
                    <a:pt x="1944" y="617"/>
                    <a:pt x="1883" y="599"/>
                  </a:cubicBezTo>
                  <a:lnTo>
                    <a:pt x="1426" y="486"/>
                  </a:lnTo>
                  <a:lnTo>
                    <a:pt x="1176" y="88"/>
                  </a:lnTo>
                  <a:cubicBezTo>
                    <a:pt x="1140" y="33"/>
                    <a:pt x="1082" y="0"/>
                    <a:pt x="101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7" name="Google Shape;947;p47"/>
            <p:cNvSpPr/>
            <p:nvPr/>
          </p:nvSpPr>
          <p:spPr>
            <a:xfrm>
              <a:off x="7658490" y="3953259"/>
              <a:ext cx="73503" cy="69851"/>
            </a:xfrm>
            <a:custGeom>
              <a:rect b="b" l="l" r="r" t="t"/>
              <a:pathLst>
                <a:path extrusionOk="0" h="1932" w="2033">
                  <a:moveTo>
                    <a:pt x="1010" y="535"/>
                  </a:moveTo>
                  <a:lnTo>
                    <a:pt x="1142" y="747"/>
                  </a:lnTo>
                  <a:cubicBezTo>
                    <a:pt x="1166" y="788"/>
                    <a:pt x="1206" y="817"/>
                    <a:pt x="1253" y="829"/>
                  </a:cubicBezTo>
                  <a:lnTo>
                    <a:pt x="1494" y="889"/>
                  </a:lnTo>
                  <a:lnTo>
                    <a:pt x="1343" y="1079"/>
                  </a:lnTo>
                  <a:cubicBezTo>
                    <a:pt x="1311" y="1116"/>
                    <a:pt x="1298" y="1165"/>
                    <a:pt x="1300" y="1210"/>
                  </a:cubicBezTo>
                  <a:lnTo>
                    <a:pt x="1317" y="1459"/>
                  </a:lnTo>
                  <a:lnTo>
                    <a:pt x="1086" y="1365"/>
                  </a:lnTo>
                  <a:cubicBezTo>
                    <a:pt x="1064" y="1356"/>
                    <a:pt x="1039" y="1352"/>
                    <a:pt x="1016" y="1352"/>
                  </a:cubicBezTo>
                  <a:cubicBezTo>
                    <a:pt x="991" y="1352"/>
                    <a:pt x="969" y="1356"/>
                    <a:pt x="944" y="1365"/>
                  </a:cubicBezTo>
                  <a:lnTo>
                    <a:pt x="714" y="1459"/>
                  </a:lnTo>
                  <a:lnTo>
                    <a:pt x="730" y="1210"/>
                  </a:lnTo>
                  <a:cubicBezTo>
                    <a:pt x="734" y="1161"/>
                    <a:pt x="718" y="1116"/>
                    <a:pt x="687" y="1079"/>
                  </a:cubicBezTo>
                  <a:lnTo>
                    <a:pt x="526" y="889"/>
                  </a:lnTo>
                  <a:lnTo>
                    <a:pt x="767" y="829"/>
                  </a:lnTo>
                  <a:cubicBezTo>
                    <a:pt x="814" y="817"/>
                    <a:pt x="854" y="788"/>
                    <a:pt x="880" y="747"/>
                  </a:cubicBezTo>
                  <a:lnTo>
                    <a:pt x="1010" y="535"/>
                  </a:lnTo>
                  <a:close/>
                  <a:moveTo>
                    <a:pt x="1018" y="0"/>
                  </a:moveTo>
                  <a:cubicBezTo>
                    <a:pt x="952" y="0"/>
                    <a:pt x="893" y="35"/>
                    <a:pt x="860" y="88"/>
                  </a:cubicBezTo>
                  <a:lnTo>
                    <a:pt x="609" y="486"/>
                  </a:lnTo>
                  <a:lnTo>
                    <a:pt x="152" y="601"/>
                  </a:lnTo>
                  <a:cubicBezTo>
                    <a:pt x="88" y="615"/>
                    <a:pt x="40" y="663"/>
                    <a:pt x="20" y="725"/>
                  </a:cubicBezTo>
                  <a:cubicBezTo>
                    <a:pt x="1" y="786"/>
                    <a:pt x="14" y="854"/>
                    <a:pt x="55" y="902"/>
                  </a:cubicBezTo>
                  <a:lnTo>
                    <a:pt x="357" y="1262"/>
                  </a:lnTo>
                  <a:lnTo>
                    <a:pt x="325" y="1731"/>
                  </a:lnTo>
                  <a:cubicBezTo>
                    <a:pt x="320" y="1795"/>
                    <a:pt x="349" y="1857"/>
                    <a:pt x="399" y="1894"/>
                  </a:cubicBezTo>
                  <a:cubicBezTo>
                    <a:pt x="432" y="1917"/>
                    <a:pt x="471" y="1930"/>
                    <a:pt x="510" y="1930"/>
                  </a:cubicBezTo>
                  <a:cubicBezTo>
                    <a:pt x="534" y="1930"/>
                    <a:pt x="557" y="1925"/>
                    <a:pt x="580" y="1916"/>
                  </a:cubicBezTo>
                  <a:lnTo>
                    <a:pt x="1018" y="1741"/>
                  </a:lnTo>
                  <a:lnTo>
                    <a:pt x="1455" y="1916"/>
                  </a:lnTo>
                  <a:cubicBezTo>
                    <a:pt x="1477" y="1925"/>
                    <a:pt x="1502" y="1931"/>
                    <a:pt x="1525" y="1931"/>
                  </a:cubicBezTo>
                  <a:cubicBezTo>
                    <a:pt x="1564" y="1931"/>
                    <a:pt x="1603" y="1918"/>
                    <a:pt x="1634" y="1894"/>
                  </a:cubicBezTo>
                  <a:cubicBezTo>
                    <a:pt x="1687" y="1857"/>
                    <a:pt x="1716" y="1795"/>
                    <a:pt x="1710" y="1731"/>
                  </a:cubicBezTo>
                  <a:lnTo>
                    <a:pt x="1679" y="1262"/>
                  </a:lnTo>
                  <a:lnTo>
                    <a:pt x="1980" y="902"/>
                  </a:lnTo>
                  <a:cubicBezTo>
                    <a:pt x="2021" y="854"/>
                    <a:pt x="2033" y="786"/>
                    <a:pt x="2013" y="725"/>
                  </a:cubicBezTo>
                  <a:cubicBezTo>
                    <a:pt x="1994" y="661"/>
                    <a:pt x="1943" y="615"/>
                    <a:pt x="1883" y="601"/>
                  </a:cubicBezTo>
                  <a:lnTo>
                    <a:pt x="1426" y="486"/>
                  </a:lnTo>
                  <a:lnTo>
                    <a:pt x="1175" y="88"/>
                  </a:lnTo>
                  <a:cubicBezTo>
                    <a:pt x="1142" y="35"/>
                    <a:pt x="1084" y="0"/>
                    <a:pt x="101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8" name="Google Shape;948;p47"/>
            <p:cNvSpPr/>
            <p:nvPr/>
          </p:nvSpPr>
          <p:spPr>
            <a:xfrm>
              <a:off x="7703973" y="4026871"/>
              <a:ext cx="73539" cy="69851"/>
            </a:xfrm>
            <a:custGeom>
              <a:rect b="b" l="l" r="r" t="t"/>
              <a:pathLst>
                <a:path extrusionOk="0" h="1932" w="2034">
                  <a:moveTo>
                    <a:pt x="1006" y="539"/>
                  </a:moveTo>
                  <a:lnTo>
                    <a:pt x="1146" y="749"/>
                  </a:lnTo>
                  <a:cubicBezTo>
                    <a:pt x="1172" y="792"/>
                    <a:pt x="1212" y="821"/>
                    <a:pt x="1259" y="833"/>
                  </a:cubicBezTo>
                  <a:lnTo>
                    <a:pt x="1500" y="893"/>
                  </a:lnTo>
                  <a:lnTo>
                    <a:pt x="1339" y="1083"/>
                  </a:lnTo>
                  <a:cubicBezTo>
                    <a:pt x="1308" y="1118"/>
                    <a:pt x="1292" y="1167"/>
                    <a:pt x="1296" y="1214"/>
                  </a:cubicBezTo>
                  <a:lnTo>
                    <a:pt x="1314" y="1463"/>
                  </a:lnTo>
                  <a:lnTo>
                    <a:pt x="1082" y="1369"/>
                  </a:lnTo>
                  <a:cubicBezTo>
                    <a:pt x="1061" y="1360"/>
                    <a:pt x="1036" y="1356"/>
                    <a:pt x="1012" y="1356"/>
                  </a:cubicBezTo>
                  <a:cubicBezTo>
                    <a:pt x="987" y="1356"/>
                    <a:pt x="966" y="1360"/>
                    <a:pt x="940" y="1369"/>
                  </a:cubicBezTo>
                  <a:lnTo>
                    <a:pt x="711" y="1463"/>
                  </a:lnTo>
                  <a:lnTo>
                    <a:pt x="726" y="1214"/>
                  </a:lnTo>
                  <a:cubicBezTo>
                    <a:pt x="730" y="1165"/>
                    <a:pt x="715" y="1118"/>
                    <a:pt x="684" y="1083"/>
                  </a:cubicBezTo>
                  <a:lnTo>
                    <a:pt x="522" y="893"/>
                  </a:lnTo>
                  <a:lnTo>
                    <a:pt x="763" y="833"/>
                  </a:lnTo>
                  <a:cubicBezTo>
                    <a:pt x="810" y="821"/>
                    <a:pt x="851" y="792"/>
                    <a:pt x="876" y="749"/>
                  </a:cubicBezTo>
                  <a:lnTo>
                    <a:pt x="1006" y="539"/>
                  </a:lnTo>
                  <a:close/>
                  <a:moveTo>
                    <a:pt x="1016" y="0"/>
                  </a:moveTo>
                  <a:cubicBezTo>
                    <a:pt x="952" y="2"/>
                    <a:pt x="892" y="35"/>
                    <a:pt x="859" y="90"/>
                  </a:cubicBezTo>
                  <a:lnTo>
                    <a:pt x="608" y="486"/>
                  </a:lnTo>
                  <a:lnTo>
                    <a:pt x="151" y="601"/>
                  </a:lnTo>
                  <a:cubicBezTo>
                    <a:pt x="88" y="617"/>
                    <a:pt x="40" y="665"/>
                    <a:pt x="20" y="726"/>
                  </a:cubicBezTo>
                  <a:cubicBezTo>
                    <a:pt x="1" y="786"/>
                    <a:pt x="13" y="854"/>
                    <a:pt x="53" y="903"/>
                  </a:cubicBezTo>
                  <a:lnTo>
                    <a:pt x="355" y="1262"/>
                  </a:lnTo>
                  <a:lnTo>
                    <a:pt x="324" y="1733"/>
                  </a:lnTo>
                  <a:cubicBezTo>
                    <a:pt x="318" y="1795"/>
                    <a:pt x="347" y="1859"/>
                    <a:pt x="400" y="1894"/>
                  </a:cubicBezTo>
                  <a:cubicBezTo>
                    <a:pt x="431" y="1917"/>
                    <a:pt x="469" y="1930"/>
                    <a:pt x="508" y="1930"/>
                  </a:cubicBezTo>
                  <a:cubicBezTo>
                    <a:pt x="532" y="1930"/>
                    <a:pt x="556" y="1925"/>
                    <a:pt x="578" y="1916"/>
                  </a:cubicBezTo>
                  <a:lnTo>
                    <a:pt x="1016" y="1743"/>
                  </a:lnTo>
                  <a:lnTo>
                    <a:pt x="1454" y="1916"/>
                  </a:lnTo>
                  <a:cubicBezTo>
                    <a:pt x="1475" y="1926"/>
                    <a:pt x="1500" y="1931"/>
                    <a:pt x="1524" y="1931"/>
                  </a:cubicBezTo>
                  <a:cubicBezTo>
                    <a:pt x="1563" y="1931"/>
                    <a:pt x="1601" y="1920"/>
                    <a:pt x="1635" y="1894"/>
                  </a:cubicBezTo>
                  <a:cubicBezTo>
                    <a:pt x="1685" y="1859"/>
                    <a:pt x="1714" y="1795"/>
                    <a:pt x="1708" y="1733"/>
                  </a:cubicBezTo>
                  <a:lnTo>
                    <a:pt x="1677" y="1262"/>
                  </a:lnTo>
                  <a:lnTo>
                    <a:pt x="1979" y="903"/>
                  </a:lnTo>
                  <a:cubicBezTo>
                    <a:pt x="2020" y="854"/>
                    <a:pt x="2033" y="786"/>
                    <a:pt x="2014" y="726"/>
                  </a:cubicBezTo>
                  <a:cubicBezTo>
                    <a:pt x="1994" y="665"/>
                    <a:pt x="1942" y="619"/>
                    <a:pt x="1881" y="601"/>
                  </a:cubicBezTo>
                  <a:lnTo>
                    <a:pt x="1424" y="486"/>
                  </a:lnTo>
                  <a:lnTo>
                    <a:pt x="1174" y="90"/>
                  </a:lnTo>
                  <a:cubicBezTo>
                    <a:pt x="1141" y="35"/>
                    <a:pt x="1082" y="0"/>
                    <a:pt x="101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9" name="Google Shape;949;p47"/>
            <p:cNvSpPr/>
            <p:nvPr/>
          </p:nvSpPr>
          <p:spPr>
            <a:xfrm>
              <a:off x="7625878" y="3918297"/>
              <a:ext cx="449949" cy="380025"/>
            </a:xfrm>
            <a:custGeom>
              <a:rect b="b" l="l" r="r" t="t"/>
              <a:pathLst>
                <a:path extrusionOk="0" h="10511" w="12445">
                  <a:moveTo>
                    <a:pt x="9321" y="372"/>
                  </a:moveTo>
                  <a:cubicBezTo>
                    <a:pt x="9441" y="372"/>
                    <a:pt x="9561" y="379"/>
                    <a:pt x="9679" y="393"/>
                  </a:cubicBezTo>
                  <a:cubicBezTo>
                    <a:pt x="10296" y="467"/>
                    <a:pt x="10918" y="730"/>
                    <a:pt x="11373" y="1189"/>
                  </a:cubicBezTo>
                  <a:lnTo>
                    <a:pt x="7280" y="1189"/>
                  </a:lnTo>
                  <a:cubicBezTo>
                    <a:pt x="7854" y="626"/>
                    <a:pt x="8600" y="372"/>
                    <a:pt x="9321" y="372"/>
                  </a:cubicBezTo>
                  <a:close/>
                  <a:moveTo>
                    <a:pt x="11673" y="1560"/>
                  </a:moveTo>
                  <a:cubicBezTo>
                    <a:pt x="11846" y="1825"/>
                    <a:pt x="11970" y="2132"/>
                    <a:pt x="12033" y="2486"/>
                  </a:cubicBezTo>
                  <a:lnTo>
                    <a:pt x="6494" y="2486"/>
                  </a:lnTo>
                  <a:cubicBezTo>
                    <a:pt x="6611" y="2130"/>
                    <a:pt x="6770" y="1823"/>
                    <a:pt x="6959" y="1560"/>
                  </a:cubicBezTo>
                  <a:close/>
                  <a:moveTo>
                    <a:pt x="12068" y="2859"/>
                  </a:moveTo>
                  <a:cubicBezTo>
                    <a:pt x="12071" y="2898"/>
                    <a:pt x="12071" y="2937"/>
                    <a:pt x="12071" y="2976"/>
                  </a:cubicBezTo>
                  <a:cubicBezTo>
                    <a:pt x="12071" y="3231"/>
                    <a:pt x="12033" y="3501"/>
                    <a:pt x="11955" y="3783"/>
                  </a:cubicBezTo>
                  <a:lnTo>
                    <a:pt x="6406" y="3783"/>
                  </a:lnTo>
                  <a:lnTo>
                    <a:pt x="6406" y="2859"/>
                  </a:lnTo>
                  <a:close/>
                  <a:moveTo>
                    <a:pt x="11832" y="4156"/>
                  </a:moveTo>
                  <a:cubicBezTo>
                    <a:pt x="11721" y="4454"/>
                    <a:pt x="11568" y="4761"/>
                    <a:pt x="11375" y="5082"/>
                  </a:cubicBezTo>
                  <a:lnTo>
                    <a:pt x="6404" y="5082"/>
                  </a:lnTo>
                  <a:lnTo>
                    <a:pt x="6404" y="4156"/>
                  </a:lnTo>
                  <a:close/>
                  <a:moveTo>
                    <a:pt x="11140" y="5454"/>
                  </a:moveTo>
                  <a:cubicBezTo>
                    <a:pt x="10922" y="5780"/>
                    <a:pt x="10663" y="6113"/>
                    <a:pt x="10372" y="6455"/>
                  </a:cubicBezTo>
                  <a:lnTo>
                    <a:pt x="2069" y="6455"/>
                  </a:lnTo>
                  <a:cubicBezTo>
                    <a:pt x="1776" y="6113"/>
                    <a:pt x="1521" y="5780"/>
                    <a:pt x="1301" y="5454"/>
                  </a:cubicBezTo>
                  <a:close/>
                  <a:moveTo>
                    <a:pt x="10041" y="6827"/>
                  </a:moveTo>
                  <a:cubicBezTo>
                    <a:pt x="9761" y="7132"/>
                    <a:pt x="9454" y="7443"/>
                    <a:pt x="9115" y="7760"/>
                  </a:cubicBezTo>
                  <a:cubicBezTo>
                    <a:pt x="9106" y="7768"/>
                    <a:pt x="9094" y="7780"/>
                    <a:pt x="9084" y="7787"/>
                  </a:cubicBezTo>
                  <a:lnTo>
                    <a:pt x="3359" y="7787"/>
                  </a:lnTo>
                  <a:cubicBezTo>
                    <a:pt x="3349" y="7780"/>
                    <a:pt x="3337" y="7768"/>
                    <a:pt x="3328" y="7760"/>
                  </a:cubicBezTo>
                  <a:cubicBezTo>
                    <a:pt x="2991" y="7443"/>
                    <a:pt x="2682" y="7132"/>
                    <a:pt x="2400" y="6827"/>
                  </a:cubicBezTo>
                  <a:close/>
                  <a:moveTo>
                    <a:pt x="8676" y="8163"/>
                  </a:moveTo>
                  <a:cubicBezTo>
                    <a:pt x="8266" y="8528"/>
                    <a:pt x="7865" y="8857"/>
                    <a:pt x="7509" y="9141"/>
                  </a:cubicBezTo>
                  <a:lnTo>
                    <a:pt x="4932" y="9141"/>
                  </a:lnTo>
                  <a:cubicBezTo>
                    <a:pt x="4574" y="8857"/>
                    <a:pt x="4174" y="8528"/>
                    <a:pt x="3765" y="8163"/>
                  </a:cubicBezTo>
                  <a:close/>
                  <a:moveTo>
                    <a:pt x="7027" y="9514"/>
                  </a:moveTo>
                  <a:cubicBezTo>
                    <a:pt x="6655" y="9794"/>
                    <a:pt x="6366" y="9997"/>
                    <a:pt x="6222" y="10098"/>
                  </a:cubicBezTo>
                  <a:cubicBezTo>
                    <a:pt x="6076" y="9999"/>
                    <a:pt x="5790" y="9796"/>
                    <a:pt x="5415" y="9514"/>
                  </a:cubicBezTo>
                  <a:close/>
                  <a:moveTo>
                    <a:pt x="9322" y="1"/>
                  </a:moveTo>
                  <a:cubicBezTo>
                    <a:pt x="8669" y="1"/>
                    <a:pt x="8032" y="185"/>
                    <a:pt x="7499" y="537"/>
                  </a:cubicBezTo>
                  <a:cubicBezTo>
                    <a:pt x="7204" y="732"/>
                    <a:pt x="6945" y="973"/>
                    <a:pt x="6727" y="1255"/>
                  </a:cubicBezTo>
                  <a:cubicBezTo>
                    <a:pt x="6721" y="1261"/>
                    <a:pt x="6716" y="1269"/>
                    <a:pt x="6712" y="1276"/>
                  </a:cubicBezTo>
                  <a:cubicBezTo>
                    <a:pt x="6513" y="1533"/>
                    <a:pt x="6352" y="1825"/>
                    <a:pt x="6225" y="2148"/>
                  </a:cubicBezTo>
                  <a:cubicBezTo>
                    <a:pt x="5811" y="1101"/>
                    <a:pt x="5006" y="370"/>
                    <a:pt x="3960" y="104"/>
                  </a:cubicBezTo>
                  <a:cubicBezTo>
                    <a:pt x="3687" y="35"/>
                    <a:pt x="3408" y="1"/>
                    <a:pt x="3128" y="1"/>
                  </a:cubicBezTo>
                  <a:cubicBezTo>
                    <a:pt x="2812" y="1"/>
                    <a:pt x="2497" y="44"/>
                    <a:pt x="2192" y="131"/>
                  </a:cubicBezTo>
                  <a:cubicBezTo>
                    <a:pt x="1603" y="296"/>
                    <a:pt x="1093" y="613"/>
                    <a:pt x="712" y="1043"/>
                  </a:cubicBezTo>
                  <a:cubicBezTo>
                    <a:pt x="590" y="1181"/>
                    <a:pt x="195" y="1659"/>
                    <a:pt x="167" y="1951"/>
                  </a:cubicBezTo>
                  <a:cubicBezTo>
                    <a:pt x="158" y="2054"/>
                    <a:pt x="232" y="2144"/>
                    <a:pt x="335" y="2155"/>
                  </a:cubicBezTo>
                  <a:cubicBezTo>
                    <a:pt x="341" y="2156"/>
                    <a:pt x="346" y="2156"/>
                    <a:pt x="352" y="2156"/>
                  </a:cubicBezTo>
                  <a:cubicBezTo>
                    <a:pt x="446" y="2156"/>
                    <a:pt x="528" y="2083"/>
                    <a:pt x="539" y="1988"/>
                  </a:cubicBezTo>
                  <a:cubicBezTo>
                    <a:pt x="551" y="1869"/>
                    <a:pt x="784" y="1531"/>
                    <a:pt x="994" y="1288"/>
                  </a:cubicBezTo>
                  <a:cubicBezTo>
                    <a:pt x="1511" y="705"/>
                    <a:pt x="2316" y="375"/>
                    <a:pt x="3139" y="375"/>
                  </a:cubicBezTo>
                  <a:cubicBezTo>
                    <a:pt x="3384" y="375"/>
                    <a:pt x="3631" y="405"/>
                    <a:pt x="3872" y="465"/>
                  </a:cubicBezTo>
                  <a:cubicBezTo>
                    <a:pt x="4959" y="741"/>
                    <a:pt x="5751" y="1589"/>
                    <a:pt x="6043" y="2795"/>
                  </a:cubicBezTo>
                  <a:lnTo>
                    <a:pt x="6043" y="5084"/>
                  </a:lnTo>
                  <a:lnTo>
                    <a:pt x="1070" y="5084"/>
                  </a:lnTo>
                  <a:cubicBezTo>
                    <a:pt x="611" y="4316"/>
                    <a:pt x="376" y="3610"/>
                    <a:pt x="376" y="2980"/>
                  </a:cubicBezTo>
                  <a:cubicBezTo>
                    <a:pt x="376" y="2877"/>
                    <a:pt x="292" y="2793"/>
                    <a:pt x="189" y="2793"/>
                  </a:cubicBezTo>
                  <a:cubicBezTo>
                    <a:pt x="86" y="2793"/>
                    <a:pt x="0" y="2875"/>
                    <a:pt x="0" y="2980"/>
                  </a:cubicBezTo>
                  <a:cubicBezTo>
                    <a:pt x="0" y="3777"/>
                    <a:pt x="329" y="4672"/>
                    <a:pt x="977" y="5636"/>
                  </a:cubicBezTo>
                  <a:cubicBezTo>
                    <a:pt x="1220" y="6002"/>
                    <a:pt x="1507" y="6375"/>
                    <a:pt x="1842" y="6761"/>
                  </a:cubicBezTo>
                  <a:cubicBezTo>
                    <a:pt x="1844" y="6762"/>
                    <a:pt x="1846" y="6766"/>
                    <a:pt x="1852" y="6770"/>
                  </a:cubicBezTo>
                  <a:cubicBezTo>
                    <a:pt x="2211" y="7183"/>
                    <a:pt x="2620" y="7607"/>
                    <a:pt x="3079" y="8038"/>
                  </a:cubicBezTo>
                  <a:cubicBezTo>
                    <a:pt x="3662" y="8589"/>
                    <a:pt x="4248" y="9075"/>
                    <a:pt x="4746" y="9468"/>
                  </a:cubicBezTo>
                  <a:cubicBezTo>
                    <a:pt x="4753" y="9473"/>
                    <a:pt x="4761" y="9479"/>
                    <a:pt x="4769" y="9485"/>
                  </a:cubicBezTo>
                  <a:cubicBezTo>
                    <a:pt x="5547" y="10098"/>
                    <a:pt x="6113" y="10475"/>
                    <a:pt x="6122" y="10479"/>
                  </a:cubicBezTo>
                  <a:cubicBezTo>
                    <a:pt x="6154" y="10500"/>
                    <a:pt x="6190" y="10510"/>
                    <a:pt x="6224" y="10510"/>
                  </a:cubicBezTo>
                  <a:cubicBezTo>
                    <a:pt x="6260" y="10510"/>
                    <a:pt x="6297" y="10500"/>
                    <a:pt x="6327" y="10479"/>
                  </a:cubicBezTo>
                  <a:cubicBezTo>
                    <a:pt x="6336" y="10471"/>
                    <a:pt x="6900" y="10096"/>
                    <a:pt x="7680" y="9485"/>
                  </a:cubicBezTo>
                  <a:cubicBezTo>
                    <a:pt x="7688" y="9479"/>
                    <a:pt x="7696" y="9475"/>
                    <a:pt x="7704" y="9468"/>
                  </a:cubicBezTo>
                  <a:cubicBezTo>
                    <a:pt x="8203" y="9075"/>
                    <a:pt x="8789" y="8585"/>
                    <a:pt x="9370" y="8038"/>
                  </a:cubicBezTo>
                  <a:cubicBezTo>
                    <a:pt x="9829" y="7608"/>
                    <a:pt x="10238" y="7183"/>
                    <a:pt x="10597" y="6770"/>
                  </a:cubicBezTo>
                  <a:cubicBezTo>
                    <a:pt x="10601" y="6766"/>
                    <a:pt x="10603" y="6764"/>
                    <a:pt x="10605" y="6761"/>
                  </a:cubicBezTo>
                  <a:cubicBezTo>
                    <a:pt x="10936" y="6374"/>
                    <a:pt x="11225" y="6000"/>
                    <a:pt x="11471" y="5635"/>
                  </a:cubicBezTo>
                  <a:cubicBezTo>
                    <a:pt x="11840" y="5082"/>
                    <a:pt x="12105" y="4553"/>
                    <a:pt x="12266" y="4051"/>
                  </a:cubicBezTo>
                  <a:cubicBezTo>
                    <a:pt x="12274" y="4036"/>
                    <a:pt x="12280" y="4018"/>
                    <a:pt x="12283" y="3999"/>
                  </a:cubicBezTo>
                  <a:cubicBezTo>
                    <a:pt x="12392" y="3643"/>
                    <a:pt x="12445" y="3301"/>
                    <a:pt x="12445" y="2978"/>
                  </a:cubicBezTo>
                  <a:cubicBezTo>
                    <a:pt x="12445" y="2169"/>
                    <a:pt x="12159" y="1455"/>
                    <a:pt x="11616" y="915"/>
                  </a:cubicBezTo>
                  <a:cubicBezTo>
                    <a:pt x="11128" y="424"/>
                    <a:pt x="10455" y="109"/>
                    <a:pt x="9722" y="24"/>
                  </a:cubicBezTo>
                  <a:cubicBezTo>
                    <a:pt x="9588" y="8"/>
                    <a:pt x="9455" y="1"/>
                    <a:pt x="932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50" name="Google Shape;950;p47"/>
          <p:cNvSpPr txBox="1"/>
          <p:nvPr/>
        </p:nvSpPr>
        <p:spPr>
          <a:xfrm>
            <a:off x="2655738" y="3486051"/>
            <a:ext cx="6050989" cy="639921"/>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1" lang="en-US" sz="1800" u="none" cap="none" strike="noStrike">
                <a:solidFill>
                  <a:srgbClr val="000000"/>
                </a:solidFill>
                <a:latin typeface="Times New Roman"/>
                <a:ea typeface="Times New Roman"/>
                <a:cs typeface="Times New Roman"/>
                <a:sym typeface="Times New Roman"/>
              </a:rPr>
              <a:t>Sơ đồ phân tích và xử lý ảnh và lưu đồ thông tin giữa các khối</a:t>
            </a:r>
            <a:endParaRPr b="0" i="0" sz="1800" u="none" cap="none" strike="noStrike">
              <a:solidFill>
                <a:srgbClr val="FF0000"/>
              </a:solidFill>
              <a:latin typeface="Times New Roman"/>
              <a:ea typeface="Times New Roman"/>
              <a:cs typeface="Times New Roman"/>
              <a:sym typeface="Times New Roman"/>
            </a:endParaRPr>
          </a:p>
        </p:txBody>
      </p:sp>
      <p:sp>
        <p:nvSpPr>
          <p:cNvPr id="951" name="Google Shape;951;p47"/>
          <p:cNvSpPr txBox="1"/>
          <p:nvPr/>
        </p:nvSpPr>
        <p:spPr>
          <a:xfrm>
            <a:off x="111076" y="1145216"/>
            <a:ext cx="2649258" cy="241935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Times New Roman"/>
                <a:ea typeface="Times New Roman"/>
                <a:cs typeface="Times New Roman"/>
                <a:sym typeface="Times New Roman"/>
              </a:rPr>
              <a:t>Một số phương pháp biểu diễn thường dùng:</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Times New Roman"/>
                <a:ea typeface="Times New Roman"/>
                <a:cs typeface="Times New Roman"/>
                <a:sym typeface="Times New Roman"/>
              </a:rPr>
              <a:t>+Biểu diễn bằng mã chạy(Run-Length Code): biểu diễn cho vùng ảnh và áp dụng cho ảnh nhị phân.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Times New Roman"/>
                <a:ea typeface="Times New Roman"/>
                <a:cs typeface="Times New Roman"/>
                <a:sym typeface="Times New Roman"/>
              </a:rPr>
              <a:t>+Biểu diễn bằng mã xích (Chaine-Code): biểu diễn đường biên ảnh.</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Times New Roman"/>
                <a:ea typeface="Times New Roman"/>
                <a:cs typeface="Times New Roman"/>
                <a:sym typeface="Times New Roman"/>
              </a:rPr>
              <a:t>+ Biểu diễn bằng mã tứ phân</a:t>
            </a:r>
            <a:endParaRPr b="0" i="0" sz="16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Times New Roman"/>
                <a:ea typeface="Times New Roman"/>
                <a:cs typeface="Times New Roman"/>
                <a:sym typeface="Times New Roman"/>
              </a:rPr>
              <a:t>(Quad-Tree Code): dùng để mã hóa cho vùng ảnh.</a:t>
            </a:r>
            <a:endParaRPr b="0" i="0" sz="1600" u="none" cap="none" strike="noStrike">
              <a:solidFill>
                <a:srgbClr val="000000"/>
              </a:solidFill>
              <a:latin typeface="Times New Roman"/>
              <a:ea typeface="Times New Roman"/>
              <a:cs typeface="Times New Roman"/>
              <a:sym typeface="Times New Roman"/>
            </a:endParaRPr>
          </a:p>
        </p:txBody>
      </p:sp>
      <p:pic>
        <p:nvPicPr>
          <p:cNvPr id="952" name="Google Shape;952;p47"/>
          <p:cNvPicPr preferRelativeResize="0"/>
          <p:nvPr/>
        </p:nvPicPr>
        <p:blipFill rotWithShape="1">
          <a:blip r:embed="rId3">
            <a:alphaModFix/>
          </a:blip>
          <a:srcRect b="17852" l="2453" r="76450" t="74513"/>
          <a:stretch/>
        </p:blipFill>
        <p:spPr>
          <a:xfrm>
            <a:off x="874239" y="824988"/>
            <a:ext cx="1781499" cy="233824"/>
          </a:xfrm>
          <a:prstGeom prst="rect">
            <a:avLst/>
          </a:prstGeom>
          <a:noFill/>
          <a:ln>
            <a:noFill/>
          </a:ln>
        </p:spPr>
      </p:pic>
      <p:sp>
        <p:nvSpPr>
          <p:cNvPr id="953" name="Google Shape;953;p47"/>
          <p:cNvSpPr txBox="1"/>
          <p:nvPr/>
        </p:nvSpPr>
        <p:spPr>
          <a:xfrm>
            <a:off x="5102948" y="1229144"/>
            <a:ext cx="1634700" cy="527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0000"/>
              </a:solidFill>
              <a:latin typeface="Times New Roman"/>
              <a:ea typeface="Times New Roman"/>
              <a:cs typeface="Times New Roman"/>
              <a:sym typeface="Times New Roman"/>
            </a:endParaRPr>
          </a:p>
        </p:txBody>
      </p:sp>
      <p:sp>
        <p:nvSpPr>
          <p:cNvPr id="954" name="Google Shape;954;p47"/>
          <p:cNvSpPr txBox="1"/>
          <p:nvPr/>
        </p:nvSpPr>
        <p:spPr>
          <a:xfrm>
            <a:off x="4645490" y="1263248"/>
            <a:ext cx="4144942" cy="3335136"/>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imes New Roman"/>
              <a:ea typeface="Times New Roman"/>
              <a:cs typeface="Times New Roman"/>
              <a:sym typeface="Times New Roman"/>
            </a:endParaRPr>
          </a:p>
          <a:p>
            <a:pPr indent="0" lvl="0" marL="0" marR="0" rtl="0" algn="ctr">
              <a:lnSpc>
                <a:spcPct val="100000"/>
              </a:lnSpc>
              <a:spcBef>
                <a:spcPts val="1600"/>
              </a:spcBef>
              <a:spcAft>
                <a:spcPts val="0"/>
              </a:spcAft>
              <a:buClr>
                <a:srgbClr val="000000"/>
              </a:buClr>
              <a:buSzPts val="1800"/>
              <a:buFont typeface="Arial"/>
              <a:buNone/>
            </a:pPr>
            <a:r>
              <a:t/>
            </a:r>
            <a:endParaRPr b="0" i="0" sz="1800" u="none" cap="none" strike="noStrike">
              <a:solidFill>
                <a:schemeClr val="dk1"/>
              </a:solidFill>
              <a:latin typeface="Times New Roman"/>
              <a:ea typeface="Times New Roman"/>
              <a:cs typeface="Times New Roman"/>
              <a:sym typeface="Times New Roman"/>
            </a:endParaRPr>
          </a:p>
          <a:p>
            <a:pPr indent="0" lvl="0" marL="0" marR="0" rtl="0" algn="ctr">
              <a:lnSpc>
                <a:spcPct val="100000"/>
              </a:lnSpc>
              <a:spcBef>
                <a:spcPts val="1600"/>
              </a:spcBef>
              <a:spcAft>
                <a:spcPts val="1600"/>
              </a:spcAft>
              <a:buClr>
                <a:srgbClr val="000000"/>
              </a:buClr>
              <a:buSzPts val="1400"/>
              <a:buFont typeface="Arial"/>
              <a:buNone/>
            </a:pPr>
            <a:r>
              <a:t/>
            </a:r>
            <a:endParaRPr b="1" i="0" sz="1400" u="none" cap="none" strike="noStrike">
              <a:solidFill>
                <a:schemeClr val="dk1"/>
              </a:solidFill>
              <a:latin typeface="Antic Slab"/>
              <a:ea typeface="Antic Slab"/>
              <a:cs typeface="Antic Slab"/>
              <a:sym typeface="Antic Slab"/>
            </a:endParaRPr>
          </a:p>
        </p:txBody>
      </p:sp>
      <p:pic>
        <p:nvPicPr>
          <p:cNvPr id="955" name="Google Shape;955;p47"/>
          <p:cNvPicPr preferRelativeResize="0"/>
          <p:nvPr/>
        </p:nvPicPr>
        <p:blipFill rotWithShape="1">
          <a:blip r:embed="rId3">
            <a:alphaModFix/>
          </a:blip>
          <a:srcRect b="16174" l="24733" r="54171" t="75332"/>
          <a:stretch/>
        </p:blipFill>
        <p:spPr>
          <a:xfrm>
            <a:off x="5268570" y="1685245"/>
            <a:ext cx="1781499" cy="222126"/>
          </a:xfrm>
          <a:prstGeom prst="rect">
            <a:avLst/>
          </a:prstGeom>
          <a:noFill/>
          <a:ln>
            <a:noFill/>
          </a:ln>
        </p:spPr>
      </p:pic>
      <p:pic>
        <p:nvPicPr>
          <p:cNvPr id="956" name="Google Shape;956;p47"/>
          <p:cNvPicPr preferRelativeResize="0"/>
          <p:nvPr/>
        </p:nvPicPr>
        <p:blipFill rotWithShape="1">
          <a:blip r:embed="rId3">
            <a:alphaModFix/>
          </a:blip>
          <a:srcRect b="63689" l="19932" r="58195" t="20014"/>
          <a:stretch/>
        </p:blipFill>
        <p:spPr>
          <a:xfrm flipH="1" rot="5400000">
            <a:off x="3344040" y="1942666"/>
            <a:ext cx="1087350" cy="1076599"/>
          </a:xfrm>
          <a:prstGeom prst="rect">
            <a:avLst/>
          </a:prstGeom>
          <a:noFill/>
          <a:ln>
            <a:noFill/>
          </a:ln>
        </p:spPr>
      </p:pic>
      <p:pic>
        <p:nvPicPr>
          <p:cNvPr id="957" name="Google Shape;957;p47"/>
          <p:cNvPicPr preferRelativeResize="0"/>
          <p:nvPr/>
        </p:nvPicPr>
        <p:blipFill rotWithShape="1">
          <a:blip r:embed="rId4">
            <a:alphaModFix/>
          </a:blip>
          <a:srcRect b="0" l="0" r="0" t="0"/>
          <a:stretch/>
        </p:blipFill>
        <p:spPr>
          <a:xfrm>
            <a:off x="2664668" y="983544"/>
            <a:ext cx="5838825" cy="24193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1" name="Shape 961"/>
        <p:cNvGrpSpPr/>
        <p:nvPr/>
      </p:nvGrpSpPr>
      <p:grpSpPr>
        <a:xfrm>
          <a:off x="0" y="0"/>
          <a:ext cx="0" cy="0"/>
          <a:chOff x="0" y="0"/>
          <a:chExt cx="0" cy="0"/>
        </a:xfrm>
      </p:grpSpPr>
      <p:sp>
        <p:nvSpPr>
          <p:cNvPr id="962" name="Google Shape;962;p9"/>
          <p:cNvSpPr txBox="1"/>
          <p:nvPr>
            <p:ph idx="6" type="title"/>
          </p:nvPr>
        </p:nvSpPr>
        <p:spPr>
          <a:xfrm>
            <a:off x="4191268" y="1557450"/>
            <a:ext cx="4360200" cy="1014300"/>
          </a:xfrm>
          <a:prstGeom prst="rect">
            <a:avLst/>
          </a:prstGeom>
          <a:noFill/>
          <a:ln>
            <a:noFill/>
          </a:ln>
        </p:spPr>
        <p:txBody>
          <a:bodyPr anchorCtr="0" anchor="ctr" bIns="91425" lIns="91425" spcFirstLastPara="1" rIns="91425" wrap="square" tIns="91425">
            <a:noAutofit/>
          </a:bodyPr>
          <a:lstStyle/>
          <a:p>
            <a:pPr indent="0" lvl="0" marL="0" rtl="0" algn="ctr">
              <a:lnSpc>
                <a:spcPct val="80000"/>
              </a:lnSpc>
              <a:spcBef>
                <a:spcPts val="0"/>
              </a:spcBef>
              <a:spcAft>
                <a:spcPts val="0"/>
              </a:spcAft>
              <a:buSzPts val="3600"/>
              <a:buNone/>
            </a:pPr>
            <a:r>
              <a:rPr lang="en-US" sz="2800">
                <a:latin typeface="Times New Roman"/>
                <a:ea typeface="Times New Roman"/>
                <a:cs typeface="Times New Roman"/>
                <a:sym typeface="Times New Roman"/>
              </a:rPr>
              <a:t>Tìm hiểu về các thuật toán nhận diện hành vi</a:t>
            </a:r>
            <a:endParaRPr sz="2800">
              <a:latin typeface="Times New Roman"/>
              <a:ea typeface="Times New Roman"/>
              <a:cs typeface="Times New Roman"/>
              <a:sym typeface="Times New Roman"/>
            </a:endParaRPr>
          </a:p>
        </p:txBody>
      </p:sp>
      <p:sp>
        <p:nvSpPr>
          <p:cNvPr id="963" name="Google Shape;963;p9"/>
          <p:cNvSpPr txBox="1"/>
          <p:nvPr>
            <p:ph type="title"/>
          </p:nvPr>
        </p:nvSpPr>
        <p:spPr>
          <a:xfrm>
            <a:off x="5168745" y="626706"/>
            <a:ext cx="2405247" cy="1581238"/>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6000"/>
              <a:buNone/>
            </a:pPr>
            <a:r>
              <a:rPr lang="en-US" sz="2800">
                <a:latin typeface="Times New Roman"/>
                <a:ea typeface="Times New Roman"/>
                <a:cs typeface="Times New Roman"/>
                <a:sym typeface="Times New Roman"/>
              </a:rPr>
              <a:t>Chương 2:</a:t>
            </a:r>
            <a:endParaRPr sz="2800">
              <a:latin typeface="Times New Roman"/>
              <a:ea typeface="Times New Roman"/>
              <a:cs typeface="Times New Roman"/>
              <a:sym typeface="Times New Roman"/>
            </a:endParaRPr>
          </a:p>
        </p:txBody>
      </p:sp>
      <p:sp>
        <p:nvSpPr>
          <p:cNvPr id="964" name="Google Shape;964;p9"/>
          <p:cNvSpPr txBox="1"/>
          <p:nvPr>
            <p:ph idx="1" type="subTitle"/>
          </p:nvPr>
        </p:nvSpPr>
        <p:spPr>
          <a:xfrm>
            <a:off x="4374338" y="4417743"/>
            <a:ext cx="4360200" cy="443400"/>
          </a:xfrm>
          <a:prstGeom prst="rect">
            <a:avLst/>
          </a:prstGeom>
          <a:solidFill>
            <a:schemeClr val="accent2"/>
          </a:solid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SzPts val="1400"/>
              <a:buNone/>
            </a:pPr>
            <a:r>
              <a:rPr lang="en-US"/>
              <a:t>Artificial Intelligence</a:t>
            </a:r>
            <a:endParaRPr/>
          </a:p>
        </p:txBody>
      </p:sp>
      <p:pic>
        <p:nvPicPr>
          <p:cNvPr id="965" name="Google Shape;965;p9"/>
          <p:cNvPicPr preferRelativeResize="0"/>
          <p:nvPr/>
        </p:nvPicPr>
        <p:blipFill rotWithShape="1">
          <a:blip r:embed="rId3">
            <a:alphaModFix/>
          </a:blip>
          <a:srcRect b="0" l="0" r="0" t="0"/>
          <a:stretch/>
        </p:blipFill>
        <p:spPr>
          <a:xfrm>
            <a:off x="5284635" y="2513037"/>
            <a:ext cx="2539605" cy="1428528"/>
          </a:xfrm>
          <a:prstGeom prst="rect">
            <a:avLst/>
          </a:prstGeom>
          <a:noFill/>
          <a:ln cap="flat" cmpd="sng" w="34925">
            <a:solidFill>
              <a:srgbClr val="FFFFFF"/>
            </a:solidFill>
            <a:prstDash val="solid"/>
            <a:round/>
            <a:headEnd len="sm" w="sm" type="none"/>
            <a:tailEnd len="sm" w="sm" type="none"/>
          </a:ln>
          <a:effectLst>
            <a:outerShdw blurRad="317500" algn="ctr">
              <a:srgbClr val="000000">
                <a:alpha val="41960"/>
              </a:srgbClr>
            </a:outerShdw>
          </a:effectLst>
        </p:spPr>
      </p:pic>
      <p:grpSp>
        <p:nvGrpSpPr>
          <p:cNvPr id="966" name="Google Shape;966;p9"/>
          <p:cNvGrpSpPr/>
          <p:nvPr/>
        </p:nvGrpSpPr>
        <p:grpSpPr>
          <a:xfrm>
            <a:off x="409462" y="2571749"/>
            <a:ext cx="2380889" cy="1845994"/>
            <a:chOff x="1" y="-1"/>
            <a:chExt cx="2380889" cy="1845994"/>
          </a:xfrm>
        </p:grpSpPr>
        <p:sp>
          <p:nvSpPr>
            <p:cNvPr id="967" name="Google Shape;967;p9"/>
            <p:cNvSpPr/>
            <p:nvPr/>
          </p:nvSpPr>
          <p:spPr>
            <a:xfrm rot="5400000">
              <a:off x="-446818" y="446818"/>
              <a:ext cx="1845994" cy="952356"/>
            </a:xfrm>
            <a:prstGeom prst="chevron">
              <a:avLst>
                <a:gd fmla="val 50000" name="adj"/>
              </a:avLst>
            </a:prstGeom>
            <a:solidFill>
              <a:srgbClr val="C58C69"/>
            </a:solidFill>
            <a:ln cap="flat" cmpd="sng" w="25400">
              <a:solidFill>
                <a:srgbClr val="C58C6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8" name="Google Shape;968;p9"/>
            <p:cNvSpPr txBox="1"/>
            <p:nvPr/>
          </p:nvSpPr>
          <p:spPr>
            <a:xfrm>
              <a:off x="1" y="476177"/>
              <a:ext cx="952356" cy="893638"/>
            </a:xfrm>
            <a:prstGeom prst="rect">
              <a:avLst/>
            </a:prstGeom>
            <a:noFill/>
            <a:ln>
              <a:noFill/>
            </a:ln>
          </p:spPr>
          <p:txBody>
            <a:bodyPr anchorCtr="0" anchor="ctr" bIns="39350" lIns="39350" spcFirstLastPara="1" rIns="39350" wrap="square" tIns="39350">
              <a:noAutofit/>
            </a:bodyPr>
            <a:lstStyle/>
            <a:p>
              <a:pPr indent="0" lvl="0" marL="0" marR="0" rtl="0" algn="ctr">
                <a:lnSpc>
                  <a:spcPct val="90000"/>
                </a:lnSpc>
                <a:spcBef>
                  <a:spcPts val="0"/>
                </a:spcBef>
                <a:spcAft>
                  <a:spcPts val="0"/>
                </a:spcAft>
                <a:buClr>
                  <a:srgbClr val="000000"/>
                </a:buClr>
                <a:buSzPts val="6200"/>
                <a:buFont typeface="Arial"/>
                <a:buNone/>
              </a:pPr>
              <a:r>
                <a:rPr b="0" i="0" lang="en-US" sz="6200" u="none" cap="none" strike="noStrike">
                  <a:solidFill>
                    <a:schemeClr val="lt1"/>
                  </a:solidFill>
                  <a:latin typeface="Arial"/>
                  <a:ea typeface="Arial"/>
                  <a:cs typeface="Arial"/>
                  <a:sym typeface="Arial"/>
                </a:rPr>
                <a:t>AI</a:t>
              </a:r>
              <a:endParaRPr b="0" i="0" sz="1400" u="none" cap="none" strike="noStrike">
                <a:solidFill>
                  <a:srgbClr val="000000"/>
                </a:solidFill>
                <a:latin typeface="Arial"/>
                <a:ea typeface="Arial"/>
                <a:cs typeface="Arial"/>
                <a:sym typeface="Arial"/>
              </a:endParaRPr>
            </a:p>
          </p:txBody>
        </p:sp>
        <p:sp>
          <p:nvSpPr>
            <p:cNvPr id="969" name="Google Shape;969;p9"/>
            <p:cNvSpPr/>
            <p:nvPr/>
          </p:nvSpPr>
          <p:spPr>
            <a:xfrm rot="5400000">
              <a:off x="981715" y="-29359"/>
              <a:ext cx="1369815" cy="1428534"/>
            </a:xfrm>
            <a:prstGeom prst="round2SameRect">
              <a:avLst>
                <a:gd fmla="val 16667" name="adj1"/>
                <a:gd fmla="val 0" name="adj2"/>
              </a:avLst>
            </a:prstGeom>
            <a:solidFill>
              <a:srgbClr val="F3F5F0">
                <a:alpha val="89019"/>
              </a:srgbClr>
            </a:solidFill>
            <a:ln cap="flat" cmpd="sng" w="25400">
              <a:solidFill>
                <a:srgbClr val="C58C6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3" name="Shape 973"/>
        <p:cNvGrpSpPr/>
        <p:nvPr/>
      </p:nvGrpSpPr>
      <p:grpSpPr>
        <a:xfrm>
          <a:off x="0" y="0"/>
          <a:ext cx="0" cy="0"/>
          <a:chOff x="0" y="0"/>
          <a:chExt cx="0" cy="0"/>
        </a:xfrm>
      </p:grpSpPr>
      <p:sp>
        <p:nvSpPr>
          <p:cNvPr id="974" name="Google Shape;974;p10"/>
          <p:cNvSpPr txBox="1"/>
          <p:nvPr>
            <p:ph idx="1" type="subTitle"/>
          </p:nvPr>
        </p:nvSpPr>
        <p:spPr>
          <a:xfrm>
            <a:off x="214765" y="1351446"/>
            <a:ext cx="5609700" cy="3201000"/>
          </a:xfrm>
          <a:prstGeom prst="rect">
            <a:avLst/>
          </a:prstGeom>
          <a:noFill/>
          <a:ln>
            <a:noFill/>
          </a:ln>
        </p:spPr>
        <p:txBody>
          <a:bodyPr anchorCtr="0" anchor="t" bIns="91425" lIns="91425" spcFirstLastPara="1" rIns="91425" wrap="square" tIns="91425">
            <a:noAutofit/>
          </a:bodyPr>
          <a:lstStyle/>
          <a:p>
            <a:pPr indent="-139700" lvl="0" marL="139700" rtl="0" algn="l">
              <a:lnSpc>
                <a:spcPct val="150000"/>
              </a:lnSpc>
              <a:spcBef>
                <a:spcPts val="0"/>
              </a:spcBef>
              <a:spcAft>
                <a:spcPts val="0"/>
              </a:spcAft>
              <a:buSzPts val="1400"/>
              <a:buChar char="●"/>
            </a:pPr>
            <a:r>
              <a:rPr b="0" i="0" lang="en-US" sz="1800" u="none" strike="noStrike">
                <a:solidFill>
                  <a:srgbClr val="000000"/>
                </a:solidFill>
                <a:latin typeface="Times New Roman"/>
                <a:ea typeface="Times New Roman"/>
                <a:cs typeface="Times New Roman"/>
                <a:sym typeface="Times New Roman"/>
              </a:rPr>
              <a:t>Các lớp cơ bản trong một mạng CNN bao gồm: Lớp Convolutional, Lớp ReLU (Rectified Linear Unit), Lớp Pooling và Lớp Fully-connected, được thay đổi về số lượng và cách sắp xếp để tạo ra các mô hình huấn luyện phù hợp cho từng bài toán khác nhau</a:t>
            </a:r>
            <a:endParaRPr b="0" sz="2400"/>
          </a:p>
          <a:p>
            <a:pPr indent="0" lvl="0" marL="139700" rtl="0" algn="l">
              <a:lnSpc>
                <a:spcPct val="150000"/>
              </a:lnSpc>
              <a:spcBef>
                <a:spcPts val="0"/>
              </a:spcBef>
              <a:spcAft>
                <a:spcPts val="0"/>
              </a:spcAft>
              <a:buSzPts val="1400"/>
              <a:buNone/>
            </a:pPr>
            <a:r>
              <a:rPr b="1" i="0" lang="en-US" sz="1800" u="none" strike="noStrike">
                <a:solidFill>
                  <a:srgbClr val="000000"/>
                </a:solidFill>
                <a:latin typeface="Times New Roman"/>
                <a:ea typeface="Times New Roman"/>
                <a:cs typeface="Times New Roman"/>
                <a:sym typeface="Times New Roman"/>
              </a:rPr>
              <a:t>Lớp Convolutional (tích chập):</a:t>
            </a:r>
            <a:r>
              <a:rPr b="0" i="0" lang="en-US" sz="1800" u="none" strike="noStrike">
                <a:solidFill>
                  <a:srgbClr val="000000"/>
                </a:solidFill>
                <a:latin typeface="Times New Roman"/>
                <a:ea typeface="Times New Roman"/>
                <a:cs typeface="Times New Roman"/>
                <a:sym typeface="Times New Roman"/>
              </a:rPr>
              <a:t> Đây là thành phần quan trọng nhất trong mạng CNN, cũng là nơi thể hiện tư tưởng xây dựng sự liên kết cục bộ thay vì kết nối toàn bộ các điểm ảnh</a:t>
            </a:r>
            <a:endParaRPr b="1" i="0" sz="1800" u="none" strike="noStrike">
              <a:solidFill>
                <a:srgbClr val="FFBC40"/>
              </a:solidFill>
              <a:latin typeface="Antic Slab"/>
              <a:ea typeface="Antic Slab"/>
              <a:cs typeface="Antic Slab"/>
              <a:sym typeface="Antic Slab"/>
            </a:endParaRPr>
          </a:p>
        </p:txBody>
      </p:sp>
      <p:sp>
        <p:nvSpPr>
          <p:cNvPr id="975" name="Google Shape;975;p10"/>
          <p:cNvSpPr txBox="1"/>
          <p:nvPr>
            <p:ph idx="2" type="subTitle"/>
          </p:nvPr>
        </p:nvSpPr>
        <p:spPr>
          <a:xfrm rot="-1062479">
            <a:off x="7652588" y="1280322"/>
            <a:ext cx="1428168" cy="413470"/>
          </a:xfrm>
          <a:prstGeom prst="rect">
            <a:avLst/>
          </a:prstGeom>
          <a:noFill/>
          <a:ln>
            <a:noFill/>
          </a:ln>
        </p:spPr>
        <p:txBody>
          <a:bodyPr anchorCtr="0" anchor="t" bIns="91425" lIns="91425" spcFirstLastPara="1" rIns="91425" wrap="square" tIns="91425">
            <a:noAutofit/>
          </a:bodyPr>
          <a:lstStyle/>
          <a:p>
            <a:pPr indent="-317500" lvl="0" marL="457200" rtl="0" algn="ctr">
              <a:lnSpc>
                <a:spcPct val="100000"/>
              </a:lnSpc>
              <a:spcBef>
                <a:spcPts val="0"/>
              </a:spcBef>
              <a:spcAft>
                <a:spcPts val="0"/>
              </a:spcAft>
              <a:buSzPts val="1200"/>
              <a:buNone/>
            </a:pPr>
            <a:r>
              <a:t/>
            </a:r>
            <a:endParaRPr/>
          </a:p>
        </p:txBody>
      </p:sp>
      <p:sp>
        <p:nvSpPr>
          <p:cNvPr id="976" name="Google Shape;976;p10"/>
          <p:cNvSpPr txBox="1"/>
          <p:nvPr>
            <p:ph idx="3" type="subTitle"/>
          </p:nvPr>
        </p:nvSpPr>
        <p:spPr>
          <a:xfrm rot="1883959">
            <a:off x="6115360" y="4345767"/>
            <a:ext cx="1428024" cy="413358"/>
          </a:xfrm>
          <a:prstGeom prst="rect">
            <a:avLst/>
          </a:prstGeom>
          <a:noFill/>
          <a:ln>
            <a:noFill/>
          </a:ln>
        </p:spPr>
        <p:txBody>
          <a:bodyPr anchorCtr="0" anchor="t" bIns="91425" lIns="91425" spcFirstLastPara="1" rIns="91425" wrap="square" tIns="91425">
            <a:noAutofit/>
          </a:bodyPr>
          <a:lstStyle/>
          <a:p>
            <a:pPr indent="-317500" lvl="0" marL="457200" rtl="0" algn="ctr">
              <a:lnSpc>
                <a:spcPct val="100000"/>
              </a:lnSpc>
              <a:spcBef>
                <a:spcPts val="0"/>
              </a:spcBef>
              <a:spcAft>
                <a:spcPts val="0"/>
              </a:spcAft>
              <a:buSzPts val="1200"/>
              <a:buNone/>
            </a:pPr>
            <a:r>
              <a:t/>
            </a:r>
            <a:endParaRPr/>
          </a:p>
        </p:txBody>
      </p:sp>
      <p:sp>
        <p:nvSpPr>
          <p:cNvPr id="977" name="Google Shape;977;p10"/>
          <p:cNvSpPr txBox="1"/>
          <p:nvPr>
            <p:ph idx="4" type="subTitle"/>
          </p:nvPr>
        </p:nvSpPr>
        <p:spPr>
          <a:xfrm rot="-371161">
            <a:off x="7243529" y="4081069"/>
            <a:ext cx="1428216" cy="413391"/>
          </a:xfrm>
          <a:prstGeom prst="rect">
            <a:avLst/>
          </a:prstGeom>
          <a:noFill/>
          <a:ln>
            <a:noFill/>
          </a:ln>
        </p:spPr>
        <p:txBody>
          <a:bodyPr anchorCtr="0" anchor="t" bIns="91425" lIns="91425" spcFirstLastPara="1" rIns="91425" wrap="square" tIns="91425">
            <a:noAutofit/>
          </a:bodyPr>
          <a:lstStyle/>
          <a:p>
            <a:pPr indent="-317500" lvl="0" marL="457200" rtl="0" algn="ctr">
              <a:lnSpc>
                <a:spcPct val="100000"/>
              </a:lnSpc>
              <a:spcBef>
                <a:spcPts val="0"/>
              </a:spcBef>
              <a:spcAft>
                <a:spcPts val="0"/>
              </a:spcAft>
              <a:buSzPts val="1200"/>
              <a:buNone/>
            </a:pPr>
            <a:r>
              <a:t/>
            </a:r>
            <a:endParaRPr/>
          </a:p>
        </p:txBody>
      </p:sp>
      <p:sp>
        <p:nvSpPr>
          <p:cNvPr id="978" name="Google Shape;978;p10"/>
          <p:cNvSpPr txBox="1"/>
          <p:nvPr>
            <p:ph type="title"/>
          </p:nvPr>
        </p:nvSpPr>
        <p:spPr>
          <a:xfrm>
            <a:off x="720000" y="540000"/>
            <a:ext cx="7704000" cy="5643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800"/>
              <a:buNone/>
            </a:pPr>
            <a:r>
              <a:rPr lang="en-US" sz="2000">
                <a:latin typeface="Times New Roman"/>
                <a:ea typeface="Times New Roman"/>
                <a:cs typeface="Times New Roman"/>
                <a:sym typeface="Times New Roman"/>
              </a:rPr>
              <a:t>2.1.Mạng Neuron tích chập (Convolutional Neuron Network – CNN)</a:t>
            </a:r>
            <a:endParaRPr/>
          </a:p>
        </p:txBody>
      </p:sp>
      <p:sp>
        <p:nvSpPr>
          <p:cNvPr id="979" name="Google Shape;979;p10"/>
          <p:cNvSpPr txBox="1"/>
          <p:nvPr/>
        </p:nvSpPr>
        <p:spPr>
          <a:xfrm>
            <a:off x="707674" y="933914"/>
            <a:ext cx="7321673" cy="527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Times New Roman"/>
                <a:ea typeface="Times New Roman"/>
                <a:cs typeface="Times New Roman"/>
                <a:sym typeface="Times New Roman"/>
              </a:rPr>
              <a:t>2.2.1. Cấu trúc mạng CNN</a:t>
            </a:r>
            <a:endParaRPr b="0" i="0" sz="2000" u="none" cap="none" strike="noStrike">
              <a:solidFill>
                <a:srgbClr val="000000"/>
              </a:solidFill>
              <a:latin typeface="Times New Roman"/>
              <a:ea typeface="Times New Roman"/>
              <a:cs typeface="Times New Roman"/>
              <a:sym typeface="Times New Roman"/>
            </a:endParaRPr>
          </a:p>
        </p:txBody>
      </p:sp>
      <p:sp>
        <p:nvSpPr>
          <p:cNvPr id="980" name="Google Shape;980;p10"/>
          <p:cNvSpPr txBox="1"/>
          <p:nvPr/>
        </p:nvSpPr>
        <p:spPr>
          <a:xfrm>
            <a:off x="597874" y="3813096"/>
            <a:ext cx="3876499" cy="527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FF743A"/>
              </a:solidFill>
              <a:latin typeface="Quattrocento Sans"/>
              <a:ea typeface="Quattrocento Sans"/>
              <a:cs typeface="Quattrocento Sans"/>
              <a:sym typeface="Quattrocento Sans"/>
            </a:endParaRPr>
          </a:p>
        </p:txBody>
      </p:sp>
      <p:sp>
        <p:nvSpPr>
          <p:cNvPr id="981" name="Google Shape;981;p10"/>
          <p:cNvSpPr txBox="1"/>
          <p:nvPr/>
        </p:nvSpPr>
        <p:spPr>
          <a:xfrm>
            <a:off x="5930087" y="2884568"/>
            <a:ext cx="2652573" cy="48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Times New Roman"/>
              <a:ea typeface="Times New Roman"/>
              <a:cs typeface="Times New Roman"/>
              <a:sym typeface="Times New Roman"/>
            </a:endParaRPr>
          </a:p>
        </p:txBody>
      </p:sp>
      <p:pic>
        <p:nvPicPr>
          <p:cNvPr id="982" name="Google Shape;982;p10"/>
          <p:cNvPicPr preferRelativeResize="0"/>
          <p:nvPr/>
        </p:nvPicPr>
        <p:blipFill rotWithShape="1">
          <a:blip r:embed="rId3">
            <a:alphaModFix/>
          </a:blip>
          <a:srcRect b="27708" l="74182" r="1830" t="64656"/>
          <a:stretch/>
        </p:blipFill>
        <p:spPr>
          <a:xfrm>
            <a:off x="3332761" y="2982510"/>
            <a:ext cx="2875510" cy="87514"/>
          </a:xfrm>
          <a:prstGeom prst="rect">
            <a:avLst/>
          </a:prstGeom>
          <a:noFill/>
          <a:ln>
            <a:noFill/>
          </a:ln>
        </p:spPr>
      </p:pic>
      <p:grpSp>
        <p:nvGrpSpPr>
          <p:cNvPr id="983" name="Google Shape;983;p10"/>
          <p:cNvGrpSpPr/>
          <p:nvPr/>
        </p:nvGrpSpPr>
        <p:grpSpPr>
          <a:xfrm>
            <a:off x="8277364" y="364397"/>
            <a:ext cx="293259" cy="351206"/>
            <a:chOff x="4102639" y="2303510"/>
            <a:chExt cx="293259" cy="351206"/>
          </a:xfrm>
        </p:grpSpPr>
        <p:sp>
          <p:nvSpPr>
            <p:cNvPr id="984" name="Google Shape;984;p10"/>
            <p:cNvSpPr/>
            <p:nvPr/>
          </p:nvSpPr>
          <p:spPr>
            <a:xfrm>
              <a:off x="4107893" y="2309327"/>
              <a:ext cx="282789" cy="340885"/>
            </a:xfrm>
            <a:custGeom>
              <a:rect b="b" l="l" r="r" t="t"/>
              <a:pathLst>
                <a:path extrusionOk="0" h="9083" w="7535">
                  <a:moveTo>
                    <a:pt x="1841" y="1"/>
                  </a:moveTo>
                  <a:cubicBezTo>
                    <a:pt x="1719" y="1"/>
                    <a:pt x="1603" y="61"/>
                    <a:pt x="1534" y="163"/>
                  </a:cubicBezTo>
                  <a:lnTo>
                    <a:pt x="71" y="2327"/>
                  </a:lnTo>
                  <a:cubicBezTo>
                    <a:pt x="23" y="2397"/>
                    <a:pt x="1" y="2482"/>
                    <a:pt x="8" y="2567"/>
                  </a:cubicBezTo>
                  <a:lnTo>
                    <a:pt x="533" y="8765"/>
                  </a:lnTo>
                  <a:cubicBezTo>
                    <a:pt x="548" y="8947"/>
                    <a:pt x="700" y="9083"/>
                    <a:pt x="879" y="9083"/>
                  </a:cubicBezTo>
                  <a:lnTo>
                    <a:pt x="1091" y="9083"/>
                  </a:lnTo>
                  <a:lnTo>
                    <a:pt x="1565" y="8742"/>
                  </a:lnTo>
                  <a:lnTo>
                    <a:pt x="6083" y="8742"/>
                  </a:lnTo>
                  <a:lnTo>
                    <a:pt x="6394" y="9083"/>
                  </a:lnTo>
                  <a:lnTo>
                    <a:pt x="6654" y="9083"/>
                  </a:lnTo>
                  <a:cubicBezTo>
                    <a:pt x="6836" y="9083"/>
                    <a:pt x="6986" y="8944"/>
                    <a:pt x="7002" y="8765"/>
                  </a:cubicBezTo>
                  <a:lnTo>
                    <a:pt x="7527" y="2567"/>
                  </a:lnTo>
                  <a:cubicBezTo>
                    <a:pt x="7534" y="2480"/>
                    <a:pt x="7513" y="2397"/>
                    <a:pt x="7464" y="2327"/>
                  </a:cubicBezTo>
                  <a:lnTo>
                    <a:pt x="5999" y="163"/>
                  </a:lnTo>
                  <a:cubicBezTo>
                    <a:pt x="5929" y="61"/>
                    <a:pt x="5814" y="1"/>
                    <a:pt x="569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5" name="Google Shape;985;p10"/>
            <p:cNvSpPr/>
            <p:nvPr/>
          </p:nvSpPr>
          <p:spPr>
            <a:xfrm>
              <a:off x="4107893" y="2309327"/>
              <a:ext cx="125388" cy="340885"/>
            </a:xfrm>
            <a:custGeom>
              <a:rect b="b" l="l" r="r" t="t"/>
              <a:pathLst>
                <a:path extrusionOk="0" h="9083" w="3341">
                  <a:moveTo>
                    <a:pt x="1843" y="1"/>
                  </a:moveTo>
                  <a:cubicBezTo>
                    <a:pt x="1720" y="1"/>
                    <a:pt x="1606" y="61"/>
                    <a:pt x="1536" y="163"/>
                  </a:cubicBezTo>
                  <a:lnTo>
                    <a:pt x="71" y="2327"/>
                  </a:lnTo>
                  <a:cubicBezTo>
                    <a:pt x="23" y="2397"/>
                    <a:pt x="1" y="2482"/>
                    <a:pt x="8" y="2567"/>
                  </a:cubicBezTo>
                  <a:lnTo>
                    <a:pt x="533" y="8765"/>
                  </a:lnTo>
                  <a:cubicBezTo>
                    <a:pt x="548" y="8947"/>
                    <a:pt x="700" y="9083"/>
                    <a:pt x="879" y="9083"/>
                  </a:cubicBezTo>
                  <a:lnTo>
                    <a:pt x="1091" y="9083"/>
                  </a:lnTo>
                  <a:lnTo>
                    <a:pt x="1565" y="8742"/>
                  </a:lnTo>
                  <a:lnTo>
                    <a:pt x="2030" y="8742"/>
                  </a:lnTo>
                  <a:lnTo>
                    <a:pt x="1505" y="2567"/>
                  </a:lnTo>
                  <a:cubicBezTo>
                    <a:pt x="1498" y="2482"/>
                    <a:pt x="1520" y="2399"/>
                    <a:pt x="1567" y="2327"/>
                  </a:cubicBezTo>
                  <a:lnTo>
                    <a:pt x="3033" y="163"/>
                  </a:lnTo>
                  <a:cubicBezTo>
                    <a:pt x="3102" y="61"/>
                    <a:pt x="3217" y="1"/>
                    <a:pt x="334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6" name="Google Shape;986;p10"/>
            <p:cNvSpPr/>
            <p:nvPr/>
          </p:nvSpPr>
          <p:spPr>
            <a:xfrm>
              <a:off x="4336151" y="2637302"/>
              <a:ext cx="34603" cy="12873"/>
            </a:xfrm>
            <a:custGeom>
              <a:rect b="b" l="l" r="r" t="t"/>
              <a:pathLst>
                <a:path extrusionOk="0" h="343" w="922">
                  <a:moveTo>
                    <a:pt x="1" y="0"/>
                  </a:moveTo>
                  <a:lnTo>
                    <a:pt x="312" y="342"/>
                  </a:lnTo>
                  <a:lnTo>
                    <a:pt x="572" y="342"/>
                  </a:lnTo>
                  <a:cubicBezTo>
                    <a:pt x="754" y="342"/>
                    <a:pt x="904" y="203"/>
                    <a:pt x="920" y="25"/>
                  </a:cubicBezTo>
                  <a:lnTo>
                    <a:pt x="922"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7" name="Google Shape;987;p10"/>
            <p:cNvSpPr/>
            <p:nvPr/>
          </p:nvSpPr>
          <p:spPr>
            <a:xfrm>
              <a:off x="4128872" y="2329856"/>
              <a:ext cx="240755" cy="320356"/>
            </a:xfrm>
            <a:custGeom>
              <a:rect b="b" l="l" r="r" t="t"/>
              <a:pathLst>
                <a:path extrusionOk="0" h="8536" w="6415">
                  <a:moveTo>
                    <a:pt x="1489" y="1"/>
                  </a:moveTo>
                  <a:cubicBezTo>
                    <a:pt x="1418" y="1"/>
                    <a:pt x="1353" y="34"/>
                    <a:pt x="1313" y="93"/>
                  </a:cubicBezTo>
                  <a:lnTo>
                    <a:pt x="41" y="1974"/>
                  </a:lnTo>
                  <a:cubicBezTo>
                    <a:pt x="13" y="2014"/>
                    <a:pt x="0" y="2062"/>
                    <a:pt x="6" y="2110"/>
                  </a:cubicBezTo>
                  <a:lnTo>
                    <a:pt x="461" y="7489"/>
                  </a:lnTo>
                  <a:lnTo>
                    <a:pt x="531" y="8536"/>
                  </a:lnTo>
                  <a:lnTo>
                    <a:pt x="749" y="8536"/>
                  </a:lnTo>
                  <a:lnTo>
                    <a:pt x="1057" y="8255"/>
                  </a:lnTo>
                  <a:lnTo>
                    <a:pt x="5109" y="8255"/>
                  </a:lnTo>
                  <a:lnTo>
                    <a:pt x="5666" y="8536"/>
                  </a:lnTo>
                  <a:lnTo>
                    <a:pt x="5834" y="8536"/>
                  </a:lnTo>
                  <a:lnTo>
                    <a:pt x="5954" y="7489"/>
                  </a:lnTo>
                  <a:lnTo>
                    <a:pt x="6408" y="2110"/>
                  </a:lnTo>
                  <a:cubicBezTo>
                    <a:pt x="6414" y="2062"/>
                    <a:pt x="6401" y="2014"/>
                    <a:pt x="6373" y="1974"/>
                  </a:cubicBezTo>
                  <a:lnTo>
                    <a:pt x="5101" y="93"/>
                  </a:lnTo>
                  <a:cubicBezTo>
                    <a:pt x="5062" y="34"/>
                    <a:pt x="4997" y="1"/>
                    <a:pt x="4926"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8" name="Google Shape;988;p10"/>
            <p:cNvSpPr/>
            <p:nvPr/>
          </p:nvSpPr>
          <p:spPr>
            <a:xfrm>
              <a:off x="4128872" y="2329743"/>
              <a:ext cx="83054" cy="320431"/>
            </a:xfrm>
            <a:custGeom>
              <a:rect b="b" l="l" r="r" t="t"/>
              <a:pathLst>
                <a:path extrusionOk="0" h="8538" w="2213">
                  <a:moveTo>
                    <a:pt x="1489" y="1"/>
                  </a:moveTo>
                  <a:cubicBezTo>
                    <a:pt x="1418" y="1"/>
                    <a:pt x="1353" y="36"/>
                    <a:pt x="1313" y="94"/>
                  </a:cubicBezTo>
                  <a:lnTo>
                    <a:pt x="41" y="1974"/>
                  </a:lnTo>
                  <a:cubicBezTo>
                    <a:pt x="13" y="2015"/>
                    <a:pt x="0" y="2062"/>
                    <a:pt x="6" y="2112"/>
                  </a:cubicBezTo>
                  <a:lnTo>
                    <a:pt x="461" y="7490"/>
                  </a:lnTo>
                  <a:lnTo>
                    <a:pt x="531" y="8537"/>
                  </a:lnTo>
                  <a:lnTo>
                    <a:pt x="1151" y="8537"/>
                  </a:lnTo>
                  <a:lnTo>
                    <a:pt x="1468" y="8195"/>
                  </a:lnTo>
                  <a:lnTo>
                    <a:pt x="946" y="2021"/>
                  </a:lnTo>
                  <a:cubicBezTo>
                    <a:pt x="939" y="1936"/>
                    <a:pt x="961" y="1853"/>
                    <a:pt x="1008" y="1781"/>
                  </a:cubicBezTo>
                  <a:lnTo>
                    <a:pt x="2212"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9" name="Google Shape;989;p10"/>
            <p:cNvSpPr/>
            <p:nvPr/>
          </p:nvSpPr>
          <p:spPr>
            <a:xfrm>
              <a:off x="4180214" y="2384237"/>
              <a:ext cx="138110" cy="177142"/>
            </a:xfrm>
            <a:custGeom>
              <a:rect b="b" l="l" r="r" t="t"/>
              <a:pathLst>
                <a:path extrusionOk="0" h="4720" w="3680">
                  <a:moveTo>
                    <a:pt x="1841" y="0"/>
                  </a:moveTo>
                  <a:cubicBezTo>
                    <a:pt x="1078" y="0"/>
                    <a:pt x="426" y="552"/>
                    <a:pt x="299" y="1305"/>
                  </a:cubicBezTo>
                  <a:lnTo>
                    <a:pt x="80" y="2601"/>
                  </a:lnTo>
                  <a:lnTo>
                    <a:pt x="75" y="2625"/>
                  </a:lnTo>
                  <a:cubicBezTo>
                    <a:pt x="1" y="2977"/>
                    <a:pt x="107" y="3344"/>
                    <a:pt x="360" y="3604"/>
                  </a:cubicBezTo>
                  <a:lnTo>
                    <a:pt x="1176" y="4441"/>
                  </a:lnTo>
                  <a:cubicBezTo>
                    <a:pt x="1357" y="4626"/>
                    <a:pt x="1595" y="4719"/>
                    <a:pt x="1834" y="4719"/>
                  </a:cubicBezTo>
                  <a:cubicBezTo>
                    <a:pt x="2071" y="4719"/>
                    <a:pt x="2308" y="4628"/>
                    <a:pt x="2489" y="4445"/>
                  </a:cubicBezTo>
                  <a:lnTo>
                    <a:pt x="3317" y="3604"/>
                  </a:lnTo>
                  <a:cubicBezTo>
                    <a:pt x="3571" y="3347"/>
                    <a:pt x="3679" y="2977"/>
                    <a:pt x="3606" y="2620"/>
                  </a:cubicBezTo>
                  <a:lnTo>
                    <a:pt x="3603" y="2601"/>
                  </a:lnTo>
                  <a:lnTo>
                    <a:pt x="3384" y="1305"/>
                  </a:lnTo>
                  <a:cubicBezTo>
                    <a:pt x="3258" y="552"/>
                    <a:pt x="2606" y="0"/>
                    <a:pt x="184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0" name="Google Shape;990;p10"/>
            <p:cNvSpPr/>
            <p:nvPr/>
          </p:nvSpPr>
          <p:spPr>
            <a:xfrm>
              <a:off x="4180289" y="2384274"/>
              <a:ext cx="85719" cy="177142"/>
            </a:xfrm>
            <a:custGeom>
              <a:rect b="b" l="l" r="r" t="t"/>
              <a:pathLst>
                <a:path extrusionOk="0" h="4720" w="2284">
                  <a:moveTo>
                    <a:pt x="1841" y="1"/>
                  </a:moveTo>
                  <a:cubicBezTo>
                    <a:pt x="1076" y="1"/>
                    <a:pt x="424" y="552"/>
                    <a:pt x="298" y="1305"/>
                  </a:cubicBezTo>
                  <a:lnTo>
                    <a:pt x="79" y="2602"/>
                  </a:lnTo>
                  <a:lnTo>
                    <a:pt x="73" y="2625"/>
                  </a:lnTo>
                  <a:cubicBezTo>
                    <a:pt x="0" y="2980"/>
                    <a:pt x="105" y="3347"/>
                    <a:pt x="358" y="3605"/>
                  </a:cubicBezTo>
                  <a:lnTo>
                    <a:pt x="1176" y="4442"/>
                  </a:lnTo>
                  <a:cubicBezTo>
                    <a:pt x="1356" y="4627"/>
                    <a:pt x="1594" y="4719"/>
                    <a:pt x="1833" y="4719"/>
                  </a:cubicBezTo>
                  <a:cubicBezTo>
                    <a:pt x="1986" y="4719"/>
                    <a:pt x="2139" y="4681"/>
                    <a:pt x="2277" y="4605"/>
                  </a:cubicBezTo>
                  <a:cubicBezTo>
                    <a:pt x="2199" y="4562"/>
                    <a:pt x="2126" y="4508"/>
                    <a:pt x="2062" y="4442"/>
                  </a:cubicBezTo>
                  <a:lnTo>
                    <a:pt x="1244" y="3605"/>
                  </a:lnTo>
                  <a:cubicBezTo>
                    <a:pt x="993" y="3346"/>
                    <a:pt x="885" y="2978"/>
                    <a:pt x="959" y="2625"/>
                  </a:cubicBezTo>
                  <a:lnTo>
                    <a:pt x="965" y="2602"/>
                  </a:lnTo>
                  <a:lnTo>
                    <a:pt x="1184" y="1305"/>
                  </a:lnTo>
                  <a:cubicBezTo>
                    <a:pt x="1285" y="704"/>
                    <a:pt x="1724" y="230"/>
                    <a:pt x="2284" y="65"/>
                  </a:cubicBezTo>
                  <a:cubicBezTo>
                    <a:pt x="2143" y="23"/>
                    <a:pt x="1994" y="1"/>
                    <a:pt x="184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1" name="Google Shape;991;p10"/>
            <p:cNvSpPr/>
            <p:nvPr/>
          </p:nvSpPr>
          <p:spPr>
            <a:xfrm>
              <a:off x="4221797" y="2444848"/>
              <a:ext cx="94576" cy="58059"/>
            </a:xfrm>
            <a:custGeom>
              <a:rect b="b" l="l" r="r" t="t"/>
              <a:pathLst>
                <a:path extrusionOk="0" h="1547" w="2520">
                  <a:moveTo>
                    <a:pt x="2135" y="1"/>
                  </a:moveTo>
                  <a:lnTo>
                    <a:pt x="1" y="406"/>
                  </a:lnTo>
                  <a:lnTo>
                    <a:pt x="48" y="783"/>
                  </a:lnTo>
                  <a:lnTo>
                    <a:pt x="1" y="989"/>
                  </a:lnTo>
                  <a:lnTo>
                    <a:pt x="2149" y="1546"/>
                  </a:lnTo>
                  <a:lnTo>
                    <a:pt x="2518" y="1213"/>
                  </a:lnTo>
                  <a:cubicBezTo>
                    <a:pt x="2520" y="1143"/>
                    <a:pt x="2513" y="1074"/>
                    <a:pt x="2498" y="1005"/>
                  </a:cubicBezTo>
                  <a:lnTo>
                    <a:pt x="2494" y="986"/>
                  </a:lnTo>
                  <a:lnTo>
                    <a:pt x="2377" y="295"/>
                  </a:lnTo>
                  <a:lnTo>
                    <a:pt x="2135" y="1"/>
                  </a:lnTo>
                  <a:close/>
                </a:path>
              </a:pathLst>
            </a:custGeom>
            <a:solidFill>
              <a:srgbClr val="F9F7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2" name="Google Shape;992;p10"/>
            <p:cNvSpPr/>
            <p:nvPr/>
          </p:nvSpPr>
          <p:spPr>
            <a:xfrm>
              <a:off x="4157020" y="2517768"/>
              <a:ext cx="184610" cy="132406"/>
            </a:xfrm>
            <a:custGeom>
              <a:rect b="b" l="l" r="r" t="t"/>
              <a:pathLst>
                <a:path extrusionOk="0" h="3528" w="4919">
                  <a:moveTo>
                    <a:pt x="1902" y="1"/>
                  </a:moveTo>
                  <a:lnTo>
                    <a:pt x="1668" y="755"/>
                  </a:lnTo>
                  <a:lnTo>
                    <a:pt x="1483" y="1460"/>
                  </a:lnTo>
                  <a:cubicBezTo>
                    <a:pt x="1467" y="1523"/>
                    <a:pt x="1432" y="1577"/>
                    <a:pt x="1383" y="1619"/>
                  </a:cubicBezTo>
                  <a:lnTo>
                    <a:pt x="484" y="2396"/>
                  </a:lnTo>
                  <a:cubicBezTo>
                    <a:pt x="177" y="2662"/>
                    <a:pt x="0" y="3049"/>
                    <a:pt x="0" y="3454"/>
                  </a:cubicBezTo>
                  <a:lnTo>
                    <a:pt x="0" y="3527"/>
                  </a:lnTo>
                  <a:lnTo>
                    <a:pt x="4918" y="3527"/>
                  </a:lnTo>
                  <a:lnTo>
                    <a:pt x="4918" y="3454"/>
                  </a:lnTo>
                  <a:cubicBezTo>
                    <a:pt x="4917" y="3049"/>
                    <a:pt x="4742" y="2662"/>
                    <a:pt x="4432" y="2396"/>
                  </a:cubicBezTo>
                  <a:lnTo>
                    <a:pt x="4081" y="2093"/>
                  </a:lnTo>
                  <a:lnTo>
                    <a:pt x="3747" y="2062"/>
                  </a:lnTo>
                  <a:lnTo>
                    <a:pt x="3404" y="1736"/>
                  </a:lnTo>
                  <a:lnTo>
                    <a:pt x="3467" y="1539"/>
                  </a:lnTo>
                  <a:cubicBezTo>
                    <a:pt x="3452" y="1516"/>
                    <a:pt x="3442" y="1489"/>
                    <a:pt x="3435" y="1463"/>
                  </a:cubicBezTo>
                  <a:lnTo>
                    <a:pt x="3354" y="1157"/>
                  </a:lnTo>
                  <a:lnTo>
                    <a:pt x="3056" y="1077"/>
                  </a:lnTo>
                  <a:lnTo>
                    <a:pt x="2916" y="77"/>
                  </a:lnTo>
                  <a:lnTo>
                    <a:pt x="3040" y="93"/>
                  </a:lnTo>
                  <a:lnTo>
                    <a:pt x="3040" y="93"/>
                  </a:lnTo>
                  <a:lnTo>
                    <a:pt x="3011"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3" name="Google Shape;993;p10"/>
            <p:cNvSpPr/>
            <p:nvPr/>
          </p:nvSpPr>
          <p:spPr>
            <a:xfrm>
              <a:off x="4157020" y="2517768"/>
              <a:ext cx="125913" cy="132443"/>
            </a:xfrm>
            <a:custGeom>
              <a:rect b="b" l="l" r="r" t="t"/>
              <a:pathLst>
                <a:path extrusionOk="0" h="3529" w="3355">
                  <a:moveTo>
                    <a:pt x="2228" y="1"/>
                  </a:moveTo>
                  <a:lnTo>
                    <a:pt x="2051" y="764"/>
                  </a:lnTo>
                  <a:lnTo>
                    <a:pt x="1673" y="742"/>
                  </a:lnTo>
                  <a:lnTo>
                    <a:pt x="1483" y="1463"/>
                  </a:lnTo>
                  <a:cubicBezTo>
                    <a:pt x="1467" y="1524"/>
                    <a:pt x="1432" y="1580"/>
                    <a:pt x="1383" y="1621"/>
                  </a:cubicBezTo>
                  <a:lnTo>
                    <a:pt x="484" y="2399"/>
                  </a:lnTo>
                  <a:cubicBezTo>
                    <a:pt x="177" y="2663"/>
                    <a:pt x="0" y="3051"/>
                    <a:pt x="0" y="3456"/>
                  </a:cubicBezTo>
                  <a:lnTo>
                    <a:pt x="0" y="3529"/>
                  </a:lnTo>
                  <a:lnTo>
                    <a:pt x="769" y="3529"/>
                  </a:lnTo>
                  <a:cubicBezTo>
                    <a:pt x="801" y="3168"/>
                    <a:pt x="973" y="2830"/>
                    <a:pt x="1249" y="2590"/>
                  </a:cubicBezTo>
                  <a:lnTo>
                    <a:pt x="2148" y="1814"/>
                  </a:lnTo>
                  <a:cubicBezTo>
                    <a:pt x="2195" y="1771"/>
                    <a:pt x="2230" y="1716"/>
                    <a:pt x="2246" y="1654"/>
                  </a:cubicBezTo>
                  <a:lnTo>
                    <a:pt x="2246" y="1653"/>
                  </a:lnTo>
                  <a:cubicBezTo>
                    <a:pt x="2266" y="1578"/>
                    <a:pt x="2334" y="1526"/>
                    <a:pt x="2412" y="1526"/>
                  </a:cubicBezTo>
                  <a:cubicBezTo>
                    <a:pt x="2414" y="1526"/>
                    <a:pt x="2416" y="1526"/>
                    <a:pt x="2418" y="1526"/>
                  </a:cubicBezTo>
                  <a:lnTo>
                    <a:pt x="2454" y="1526"/>
                  </a:lnTo>
                  <a:cubicBezTo>
                    <a:pt x="2793" y="1526"/>
                    <a:pt x="3113" y="1394"/>
                    <a:pt x="3354" y="1156"/>
                  </a:cubicBezTo>
                  <a:lnTo>
                    <a:pt x="3247" y="755"/>
                  </a:lnTo>
                  <a:lnTo>
                    <a:pt x="3011"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4" name="Google Shape;994;p10"/>
            <p:cNvSpPr/>
            <p:nvPr/>
          </p:nvSpPr>
          <p:spPr>
            <a:xfrm>
              <a:off x="4209187" y="2498178"/>
              <a:ext cx="90147" cy="63238"/>
            </a:xfrm>
            <a:custGeom>
              <a:rect b="b" l="l" r="r" t="t"/>
              <a:pathLst>
                <a:path extrusionOk="0" h="1685" w="2402">
                  <a:moveTo>
                    <a:pt x="1129" y="1"/>
                  </a:moveTo>
                  <a:cubicBezTo>
                    <a:pt x="1127" y="1"/>
                    <a:pt x="1127" y="1"/>
                    <a:pt x="1126" y="1"/>
                  </a:cubicBezTo>
                  <a:cubicBezTo>
                    <a:pt x="1123" y="14"/>
                    <a:pt x="1" y="994"/>
                    <a:pt x="1" y="994"/>
                  </a:cubicBezTo>
                  <a:lnTo>
                    <a:pt x="406" y="1407"/>
                  </a:lnTo>
                  <a:cubicBezTo>
                    <a:pt x="586" y="1592"/>
                    <a:pt x="824" y="1684"/>
                    <a:pt x="1063" y="1684"/>
                  </a:cubicBezTo>
                  <a:cubicBezTo>
                    <a:pt x="1300" y="1684"/>
                    <a:pt x="1538" y="1593"/>
                    <a:pt x="1717" y="1410"/>
                  </a:cubicBezTo>
                  <a:lnTo>
                    <a:pt x="2401" y="716"/>
                  </a:lnTo>
                  <a:lnTo>
                    <a:pt x="2401" y="247"/>
                  </a:lnTo>
                  <a:cubicBezTo>
                    <a:pt x="2401" y="245"/>
                    <a:pt x="1187" y="1"/>
                    <a:pt x="1129"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5" name="Google Shape;995;p10"/>
            <p:cNvSpPr/>
            <p:nvPr/>
          </p:nvSpPr>
          <p:spPr>
            <a:xfrm>
              <a:off x="4209187" y="2519720"/>
              <a:ext cx="56558" cy="41621"/>
            </a:xfrm>
            <a:custGeom>
              <a:rect b="b" l="l" r="r" t="t"/>
              <a:pathLst>
                <a:path extrusionOk="0" h="1109" w="1507">
                  <a:moveTo>
                    <a:pt x="480" y="0"/>
                  </a:moveTo>
                  <a:cubicBezTo>
                    <a:pt x="230" y="219"/>
                    <a:pt x="1" y="418"/>
                    <a:pt x="1" y="418"/>
                  </a:cubicBezTo>
                  <a:lnTo>
                    <a:pt x="406" y="831"/>
                  </a:lnTo>
                  <a:cubicBezTo>
                    <a:pt x="586" y="1016"/>
                    <a:pt x="824" y="1108"/>
                    <a:pt x="1063" y="1108"/>
                  </a:cubicBezTo>
                  <a:cubicBezTo>
                    <a:pt x="1216" y="1108"/>
                    <a:pt x="1369" y="1070"/>
                    <a:pt x="1507" y="994"/>
                  </a:cubicBezTo>
                  <a:cubicBezTo>
                    <a:pt x="1430" y="952"/>
                    <a:pt x="1357" y="896"/>
                    <a:pt x="1293" y="831"/>
                  </a:cubicBezTo>
                  <a:lnTo>
                    <a:pt x="480"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6" name="Google Shape;996;p10"/>
            <p:cNvSpPr/>
            <p:nvPr/>
          </p:nvSpPr>
          <p:spPr>
            <a:xfrm>
              <a:off x="4183253" y="2492999"/>
              <a:ext cx="92361" cy="42334"/>
            </a:xfrm>
            <a:custGeom>
              <a:rect b="b" l="l" r="r" t="t"/>
              <a:pathLst>
                <a:path extrusionOk="0" h="1128" w="2461">
                  <a:moveTo>
                    <a:pt x="287" y="0"/>
                  </a:moveTo>
                  <a:lnTo>
                    <a:pt x="0" y="196"/>
                  </a:lnTo>
                  <a:cubicBezTo>
                    <a:pt x="44" y="385"/>
                    <a:pt x="141" y="562"/>
                    <a:pt x="279" y="705"/>
                  </a:cubicBezTo>
                  <a:lnTo>
                    <a:pt x="692" y="1127"/>
                  </a:lnTo>
                  <a:lnTo>
                    <a:pt x="2461" y="716"/>
                  </a:lnTo>
                  <a:lnTo>
                    <a:pt x="2217" y="355"/>
                  </a:lnTo>
                  <a:lnTo>
                    <a:pt x="287"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7" name="Google Shape;997;p10"/>
            <p:cNvSpPr/>
            <p:nvPr/>
          </p:nvSpPr>
          <p:spPr>
            <a:xfrm>
              <a:off x="4189371" y="2403002"/>
              <a:ext cx="93262" cy="54531"/>
            </a:xfrm>
            <a:custGeom>
              <a:rect b="b" l="l" r="r" t="t"/>
              <a:pathLst>
                <a:path extrusionOk="0" h="1453" w="2485">
                  <a:moveTo>
                    <a:pt x="448" y="0"/>
                  </a:moveTo>
                  <a:cubicBezTo>
                    <a:pt x="247" y="218"/>
                    <a:pt x="105" y="495"/>
                    <a:pt x="52" y="805"/>
                  </a:cubicBezTo>
                  <a:lnTo>
                    <a:pt x="1" y="1115"/>
                  </a:lnTo>
                  <a:lnTo>
                    <a:pt x="168" y="1452"/>
                  </a:lnTo>
                  <a:lnTo>
                    <a:pt x="2400" y="1115"/>
                  </a:lnTo>
                  <a:lnTo>
                    <a:pt x="2485" y="692"/>
                  </a:lnTo>
                  <a:lnTo>
                    <a:pt x="448"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8" name="Google Shape;998;p10"/>
            <p:cNvSpPr/>
            <p:nvPr/>
          </p:nvSpPr>
          <p:spPr>
            <a:xfrm>
              <a:off x="4183253" y="2492999"/>
              <a:ext cx="53142" cy="42334"/>
            </a:xfrm>
            <a:custGeom>
              <a:rect b="b" l="l" r="r" t="t"/>
              <a:pathLst>
                <a:path extrusionOk="0" h="1128" w="1416">
                  <a:moveTo>
                    <a:pt x="287" y="0"/>
                  </a:moveTo>
                  <a:lnTo>
                    <a:pt x="0" y="196"/>
                  </a:lnTo>
                  <a:cubicBezTo>
                    <a:pt x="44" y="385"/>
                    <a:pt x="141" y="562"/>
                    <a:pt x="279" y="705"/>
                  </a:cubicBezTo>
                  <a:lnTo>
                    <a:pt x="692" y="1127"/>
                  </a:lnTo>
                  <a:lnTo>
                    <a:pt x="1415" y="961"/>
                  </a:lnTo>
                  <a:lnTo>
                    <a:pt x="1165" y="706"/>
                  </a:lnTo>
                  <a:cubicBezTo>
                    <a:pt x="1005" y="540"/>
                    <a:pt x="902" y="332"/>
                    <a:pt x="870" y="108"/>
                  </a:cubicBezTo>
                  <a:lnTo>
                    <a:pt x="287"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9" name="Google Shape;999;p10"/>
            <p:cNvSpPr/>
            <p:nvPr/>
          </p:nvSpPr>
          <p:spPr>
            <a:xfrm>
              <a:off x="4181715" y="2463838"/>
              <a:ext cx="134883" cy="61174"/>
            </a:xfrm>
            <a:custGeom>
              <a:rect b="b" l="l" r="r" t="t"/>
              <a:pathLst>
                <a:path extrusionOk="0" h="1630" w="3594">
                  <a:moveTo>
                    <a:pt x="874" y="1"/>
                  </a:moveTo>
                  <a:lnTo>
                    <a:pt x="205" y="277"/>
                  </a:lnTo>
                  <a:lnTo>
                    <a:pt x="34" y="504"/>
                  </a:lnTo>
                  <a:cubicBezTo>
                    <a:pt x="0" y="662"/>
                    <a:pt x="5" y="824"/>
                    <a:pt x="41" y="974"/>
                  </a:cubicBezTo>
                  <a:lnTo>
                    <a:pt x="2502" y="1496"/>
                  </a:lnTo>
                  <a:lnTo>
                    <a:pt x="3133" y="1629"/>
                  </a:lnTo>
                  <a:lnTo>
                    <a:pt x="3277" y="1483"/>
                  </a:lnTo>
                  <a:cubicBezTo>
                    <a:pt x="3484" y="1274"/>
                    <a:pt x="3594" y="993"/>
                    <a:pt x="3589" y="704"/>
                  </a:cubicBezTo>
                  <a:lnTo>
                    <a:pt x="1116" y="277"/>
                  </a:lnTo>
                  <a:lnTo>
                    <a:pt x="87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0" name="Google Shape;1000;p10"/>
            <p:cNvSpPr/>
            <p:nvPr/>
          </p:nvSpPr>
          <p:spPr>
            <a:xfrm>
              <a:off x="4181752" y="2463800"/>
              <a:ext cx="37530" cy="44210"/>
            </a:xfrm>
            <a:custGeom>
              <a:rect b="b" l="l" r="r" t="t"/>
              <a:pathLst>
                <a:path extrusionOk="0" h="1178" w="1000">
                  <a:moveTo>
                    <a:pt x="875" y="0"/>
                  </a:moveTo>
                  <a:lnTo>
                    <a:pt x="205" y="275"/>
                  </a:lnTo>
                  <a:lnTo>
                    <a:pt x="34" y="502"/>
                  </a:lnTo>
                  <a:cubicBezTo>
                    <a:pt x="1" y="661"/>
                    <a:pt x="5" y="822"/>
                    <a:pt x="42" y="974"/>
                  </a:cubicBezTo>
                  <a:lnTo>
                    <a:pt x="999" y="1177"/>
                  </a:lnTo>
                  <a:cubicBezTo>
                    <a:pt x="900" y="971"/>
                    <a:pt x="871" y="734"/>
                    <a:pt x="920" y="505"/>
                  </a:cubicBezTo>
                  <a:lnTo>
                    <a:pt x="926" y="480"/>
                  </a:lnTo>
                  <a:lnTo>
                    <a:pt x="986" y="128"/>
                  </a:lnTo>
                  <a:lnTo>
                    <a:pt x="875"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1" name="Google Shape;1001;p10"/>
            <p:cNvSpPr/>
            <p:nvPr/>
          </p:nvSpPr>
          <p:spPr>
            <a:xfrm>
              <a:off x="4183028" y="2425182"/>
              <a:ext cx="127977" cy="57571"/>
            </a:xfrm>
            <a:custGeom>
              <a:rect b="b" l="l" r="r" t="t"/>
              <a:pathLst>
                <a:path extrusionOk="0" h="1534" w="3410">
                  <a:moveTo>
                    <a:pt x="3256" y="0"/>
                  </a:moveTo>
                  <a:lnTo>
                    <a:pt x="171" y="525"/>
                  </a:lnTo>
                  <a:lnTo>
                    <a:pt x="6" y="1509"/>
                  </a:lnTo>
                  <a:lnTo>
                    <a:pt x="0" y="1534"/>
                  </a:lnTo>
                  <a:lnTo>
                    <a:pt x="0" y="1534"/>
                  </a:lnTo>
                  <a:lnTo>
                    <a:pt x="3391" y="823"/>
                  </a:lnTo>
                  <a:lnTo>
                    <a:pt x="3410" y="819"/>
                  </a:lnTo>
                  <a:lnTo>
                    <a:pt x="3307" y="216"/>
                  </a:lnTo>
                  <a:cubicBezTo>
                    <a:pt x="3297" y="140"/>
                    <a:pt x="3278" y="70"/>
                    <a:pt x="3256"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2" name="Google Shape;1002;p10"/>
            <p:cNvSpPr/>
            <p:nvPr/>
          </p:nvSpPr>
          <p:spPr>
            <a:xfrm>
              <a:off x="4189371" y="2403002"/>
              <a:ext cx="43347" cy="54531"/>
            </a:xfrm>
            <a:custGeom>
              <a:rect b="b" l="l" r="r" t="t"/>
              <a:pathLst>
                <a:path extrusionOk="0" h="1453" w="1155">
                  <a:moveTo>
                    <a:pt x="448" y="0"/>
                  </a:moveTo>
                  <a:cubicBezTo>
                    <a:pt x="247" y="218"/>
                    <a:pt x="105" y="495"/>
                    <a:pt x="52" y="805"/>
                  </a:cubicBezTo>
                  <a:lnTo>
                    <a:pt x="1" y="1115"/>
                  </a:lnTo>
                  <a:lnTo>
                    <a:pt x="168" y="1452"/>
                  </a:lnTo>
                  <a:lnTo>
                    <a:pt x="849" y="1350"/>
                  </a:lnTo>
                  <a:lnTo>
                    <a:pt x="941" y="805"/>
                  </a:lnTo>
                  <a:cubicBezTo>
                    <a:pt x="975" y="598"/>
                    <a:pt x="1048" y="408"/>
                    <a:pt x="1154" y="240"/>
                  </a:cubicBezTo>
                  <a:lnTo>
                    <a:pt x="448"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3" name="Google Shape;1003;p10"/>
            <p:cNvSpPr/>
            <p:nvPr/>
          </p:nvSpPr>
          <p:spPr>
            <a:xfrm>
              <a:off x="4221797" y="2575490"/>
              <a:ext cx="89396" cy="50328"/>
            </a:xfrm>
            <a:custGeom>
              <a:rect b="b" l="l" r="r" t="t"/>
              <a:pathLst>
                <a:path extrusionOk="0" h="1341" w="2382">
                  <a:moveTo>
                    <a:pt x="1741" y="1"/>
                  </a:moveTo>
                  <a:lnTo>
                    <a:pt x="349" y="527"/>
                  </a:lnTo>
                  <a:lnTo>
                    <a:pt x="1" y="692"/>
                  </a:lnTo>
                  <a:lnTo>
                    <a:pt x="77" y="1340"/>
                  </a:lnTo>
                  <a:lnTo>
                    <a:pt x="1111" y="1176"/>
                  </a:lnTo>
                  <a:lnTo>
                    <a:pt x="1695" y="1274"/>
                  </a:lnTo>
                  <a:lnTo>
                    <a:pt x="2381" y="937"/>
                  </a:lnTo>
                  <a:lnTo>
                    <a:pt x="2358" y="555"/>
                  </a:lnTo>
                  <a:lnTo>
                    <a:pt x="1809" y="81"/>
                  </a:lnTo>
                  <a:cubicBezTo>
                    <a:pt x="1782" y="58"/>
                    <a:pt x="1760" y="30"/>
                    <a:pt x="1741"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4" name="Google Shape;1004;p10"/>
            <p:cNvSpPr/>
            <p:nvPr/>
          </p:nvSpPr>
          <p:spPr>
            <a:xfrm>
              <a:off x="4288638" y="2615009"/>
              <a:ext cx="53030" cy="35091"/>
            </a:xfrm>
            <a:custGeom>
              <a:rect b="b" l="l" r="r" t="t"/>
              <a:pathLst>
                <a:path extrusionOk="0" h="935" w="1413">
                  <a:moveTo>
                    <a:pt x="951" y="1"/>
                  </a:moveTo>
                  <a:lnTo>
                    <a:pt x="91" y="315"/>
                  </a:lnTo>
                  <a:lnTo>
                    <a:pt x="50" y="736"/>
                  </a:lnTo>
                  <a:lnTo>
                    <a:pt x="1" y="853"/>
                  </a:lnTo>
                  <a:lnTo>
                    <a:pt x="286" y="935"/>
                  </a:lnTo>
                  <a:lnTo>
                    <a:pt x="1413" y="935"/>
                  </a:lnTo>
                  <a:lnTo>
                    <a:pt x="1413" y="862"/>
                  </a:lnTo>
                  <a:cubicBezTo>
                    <a:pt x="1410" y="648"/>
                    <a:pt x="1360" y="436"/>
                    <a:pt x="1267" y="246"/>
                  </a:cubicBezTo>
                  <a:lnTo>
                    <a:pt x="951"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5" name="Google Shape;1005;p10"/>
            <p:cNvSpPr/>
            <p:nvPr/>
          </p:nvSpPr>
          <p:spPr>
            <a:xfrm>
              <a:off x="4252646" y="2596319"/>
              <a:ext cx="83504" cy="49352"/>
            </a:xfrm>
            <a:custGeom>
              <a:rect b="b" l="l" r="r" t="t"/>
              <a:pathLst>
                <a:path extrusionOk="0" h="1315" w="2225">
                  <a:moveTo>
                    <a:pt x="1533" y="0"/>
                  </a:moveTo>
                  <a:lnTo>
                    <a:pt x="287" y="621"/>
                  </a:lnTo>
                  <a:lnTo>
                    <a:pt x="1" y="785"/>
                  </a:lnTo>
                  <a:lnTo>
                    <a:pt x="522" y="1314"/>
                  </a:lnTo>
                  <a:lnTo>
                    <a:pt x="1005" y="1234"/>
                  </a:lnTo>
                  <a:lnTo>
                    <a:pt x="2224" y="741"/>
                  </a:lnTo>
                  <a:cubicBezTo>
                    <a:pt x="2144" y="578"/>
                    <a:pt x="2028" y="427"/>
                    <a:pt x="1884" y="303"/>
                  </a:cubicBezTo>
                  <a:lnTo>
                    <a:pt x="1533"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6" name="Google Shape;1006;p10"/>
            <p:cNvSpPr/>
            <p:nvPr/>
          </p:nvSpPr>
          <p:spPr>
            <a:xfrm>
              <a:off x="4182428" y="2575302"/>
              <a:ext cx="116906" cy="74872"/>
            </a:xfrm>
            <a:custGeom>
              <a:rect b="b" l="l" r="r" t="t"/>
              <a:pathLst>
                <a:path extrusionOk="0" h="1995" w="3115">
                  <a:moveTo>
                    <a:pt x="777" y="0"/>
                  </a:moveTo>
                  <a:cubicBezTo>
                    <a:pt x="758" y="32"/>
                    <a:pt x="734" y="61"/>
                    <a:pt x="706" y="85"/>
                  </a:cubicBezTo>
                  <a:lnTo>
                    <a:pt x="0" y="695"/>
                  </a:lnTo>
                  <a:lnTo>
                    <a:pt x="22" y="715"/>
                  </a:lnTo>
                  <a:lnTo>
                    <a:pt x="1429" y="1994"/>
                  </a:lnTo>
                  <a:lnTo>
                    <a:pt x="3114" y="1994"/>
                  </a:lnTo>
                  <a:lnTo>
                    <a:pt x="777"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7" name="Google Shape;1007;p10"/>
            <p:cNvSpPr/>
            <p:nvPr/>
          </p:nvSpPr>
          <p:spPr>
            <a:xfrm>
              <a:off x="4156945" y="2601460"/>
              <a:ext cx="79076" cy="48714"/>
            </a:xfrm>
            <a:custGeom>
              <a:rect b="b" l="l" r="r" t="t"/>
              <a:pathLst>
                <a:path extrusionOk="0" h="1298" w="2107">
                  <a:moveTo>
                    <a:pt x="676" y="0"/>
                  </a:moveTo>
                  <a:lnTo>
                    <a:pt x="485" y="166"/>
                  </a:lnTo>
                  <a:cubicBezTo>
                    <a:pt x="178" y="432"/>
                    <a:pt x="1" y="819"/>
                    <a:pt x="1" y="1224"/>
                  </a:cubicBezTo>
                  <a:lnTo>
                    <a:pt x="1" y="1297"/>
                  </a:lnTo>
                  <a:lnTo>
                    <a:pt x="2106" y="1297"/>
                  </a:lnTo>
                  <a:lnTo>
                    <a:pt x="676" y="0"/>
                  </a:lnTo>
                  <a:close/>
                </a:path>
              </a:pathLst>
            </a:custGeom>
            <a:solidFill>
              <a:srgbClr val="E5E1E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8" name="Google Shape;1008;p10"/>
            <p:cNvSpPr/>
            <p:nvPr/>
          </p:nvSpPr>
          <p:spPr>
            <a:xfrm>
              <a:off x="4182953" y="2439031"/>
              <a:ext cx="40758" cy="43722"/>
            </a:xfrm>
            <a:custGeom>
              <a:rect b="b" l="l" r="r" t="t"/>
              <a:pathLst>
                <a:path extrusionOk="0" h="1165" w="1086">
                  <a:moveTo>
                    <a:pt x="1086" y="1"/>
                  </a:moveTo>
                  <a:lnTo>
                    <a:pt x="172" y="156"/>
                  </a:lnTo>
                  <a:lnTo>
                    <a:pt x="5" y="1141"/>
                  </a:lnTo>
                  <a:lnTo>
                    <a:pt x="1" y="1165"/>
                  </a:lnTo>
                  <a:lnTo>
                    <a:pt x="920" y="970"/>
                  </a:lnTo>
                  <a:lnTo>
                    <a:pt x="1086"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9" name="Google Shape;1009;p10"/>
            <p:cNvSpPr/>
            <p:nvPr/>
          </p:nvSpPr>
          <p:spPr>
            <a:xfrm>
              <a:off x="4156945" y="2601460"/>
              <a:ext cx="79076" cy="48714"/>
            </a:xfrm>
            <a:custGeom>
              <a:rect b="b" l="l" r="r" t="t"/>
              <a:pathLst>
                <a:path extrusionOk="0" h="1298" w="2107">
                  <a:moveTo>
                    <a:pt x="676" y="0"/>
                  </a:moveTo>
                  <a:lnTo>
                    <a:pt x="485" y="166"/>
                  </a:lnTo>
                  <a:cubicBezTo>
                    <a:pt x="178" y="432"/>
                    <a:pt x="1" y="819"/>
                    <a:pt x="1" y="1224"/>
                  </a:cubicBezTo>
                  <a:lnTo>
                    <a:pt x="1" y="1297"/>
                  </a:lnTo>
                  <a:lnTo>
                    <a:pt x="2106" y="1297"/>
                  </a:lnTo>
                  <a:lnTo>
                    <a:pt x="676"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0" name="Google Shape;1010;p10"/>
            <p:cNvSpPr/>
            <p:nvPr/>
          </p:nvSpPr>
          <p:spPr>
            <a:xfrm>
              <a:off x="4182315" y="2575415"/>
              <a:ext cx="48301" cy="42597"/>
            </a:xfrm>
            <a:custGeom>
              <a:rect b="b" l="l" r="r" t="t"/>
              <a:pathLst>
                <a:path extrusionOk="0" h="1135" w="1287">
                  <a:moveTo>
                    <a:pt x="778" y="0"/>
                  </a:moveTo>
                  <a:cubicBezTo>
                    <a:pt x="759" y="31"/>
                    <a:pt x="737" y="60"/>
                    <a:pt x="708" y="83"/>
                  </a:cubicBezTo>
                  <a:lnTo>
                    <a:pt x="0" y="694"/>
                  </a:lnTo>
                  <a:lnTo>
                    <a:pt x="22" y="713"/>
                  </a:lnTo>
                  <a:lnTo>
                    <a:pt x="486" y="1135"/>
                  </a:lnTo>
                  <a:cubicBezTo>
                    <a:pt x="512" y="1107"/>
                    <a:pt x="541" y="1079"/>
                    <a:pt x="570" y="1054"/>
                  </a:cubicBezTo>
                  <a:lnTo>
                    <a:pt x="1287" y="436"/>
                  </a:lnTo>
                  <a:lnTo>
                    <a:pt x="778"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1" name="Google Shape;1011;p10"/>
            <p:cNvSpPr/>
            <p:nvPr/>
          </p:nvSpPr>
          <p:spPr>
            <a:xfrm>
              <a:off x="4156945" y="2601460"/>
              <a:ext cx="43685" cy="48714"/>
            </a:xfrm>
            <a:custGeom>
              <a:rect b="b" l="l" r="r" t="t"/>
              <a:pathLst>
                <a:path extrusionOk="0" h="1298" w="1164">
                  <a:moveTo>
                    <a:pt x="676" y="0"/>
                  </a:moveTo>
                  <a:lnTo>
                    <a:pt x="485" y="166"/>
                  </a:lnTo>
                  <a:cubicBezTo>
                    <a:pt x="178" y="432"/>
                    <a:pt x="1" y="818"/>
                    <a:pt x="1" y="1224"/>
                  </a:cubicBezTo>
                  <a:lnTo>
                    <a:pt x="1" y="1297"/>
                  </a:lnTo>
                  <a:lnTo>
                    <a:pt x="770" y="1297"/>
                  </a:lnTo>
                  <a:cubicBezTo>
                    <a:pt x="798" y="974"/>
                    <a:pt x="937" y="673"/>
                    <a:pt x="1163" y="441"/>
                  </a:cubicBezTo>
                  <a:lnTo>
                    <a:pt x="676"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2" name="Google Shape;1012;p10"/>
            <p:cNvSpPr/>
            <p:nvPr/>
          </p:nvSpPr>
          <p:spPr>
            <a:xfrm>
              <a:off x="4151803" y="2378457"/>
              <a:ext cx="195043" cy="276108"/>
            </a:xfrm>
            <a:custGeom>
              <a:rect b="b" l="l" r="r" t="t"/>
              <a:pathLst>
                <a:path extrusionOk="0" h="7357" w="5197">
                  <a:moveTo>
                    <a:pt x="2597" y="274"/>
                  </a:moveTo>
                  <a:cubicBezTo>
                    <a:pt x="3173" y="274"/>
                    <a:pt x="3676" y="615"/>
                    <a:pt x="3901" y="1119"/>
                  </a:cubicBezTo>
                  <a:lnTo>
                    <a:pt x="3495" y="1188"/>
                  </a:lnTo>
                  <a:lnTo>
                    <a:pt x="1711" y="581"/>
                  </a:lnTo>
                  <a:cubicBezTo>
                    <a:pt x="1957" y="388"/>
                    <a:pt x="2265" y="274"/>
                    <a:pt x="2597" y="274"/>
                  </a:cubicBezTo>
                  <a:close/>
                  <a:moveTo>
                    <a:pt x="1492" y="796"/>
                  </a:moveTo>
                  <a:lnTo>
                    <a:pt x="2929" y="1286"/>
                  </a:lnTo>
                  <a:lnTo>
                    <a:pt x="1169" y="1583"/>
                  </a:lnTo>
                  <a:lnTo>
                    <a:pt x="1189" y="1464"/>
                  </a:lnTo>
                  <a:cubicBezTo>
                    <a:pt x="1233" y="1210"/>
                    <a:pt x="1338" y="983"/>
                    <a:pt x="1492" y="796"/>
                  </a:cubicBezTo>
                  <a:close/>
                  <a:moveTo>
                    <a:pt x="3989" y="1384"/>
                  </a:moveTo>
                  <a:lnTo>
                    <a:pt x="4005" y="1466"/>
                  </a:lnTo>
                  <a:lnTo>
                    <a:pt x="4085" y="1940"/>
                  </a:lnTo>
                  <a:lnTo>
                    <a:pt x="1000" y="2587"/>
                  </a:lnTo>
                  <a:lnTo>
                    <a:pt x="1120" y="1871"/>
                  </a:lnTo>
                  <a:lnTo>
                    <a:pt x="3989" y="1384"/>
                  </a:lnTo>
                  <a:close/>
                  <a:moveTo>
                    <a:pt x="4131" y="2210"/>
                  </a:moveTo>
                  <a:lnTo>
                    <a:pt x="4224" y="2763"/>
                  </a:lnTo>
                  <a:cubicBezTo>
                    <a:pt x="4224" y="2764"/>
                    <a:pt x="4224" y="2766"/>
                    <a:pt x="4226" y="2767"/>
                  </a:cubicBezTo>
                  <a:lnTo>
                    <a:pt x="4230" y="2788"/>
                  </a:lnTo>
                  <a:cubicBezTo>
                    <a:pt x="4230" y="2789"/>
                    <a:pt x="4230" y="2793"/>
                    <a:pt x="4231" y="2796"/>
                  </a:cubicBezTo>
                  <a:lnTo>
                    <a:pt x="3598" y="2687"/>
                  </a:lnTo>
                  <a:cubicBezTo>
                    <a:pt x="3591" y="2685"/>
                    <a:pt x="3583" y="2685"/>
                    <a:pt x="3576" y="2685"/>
                  </a:cubicBezTo>
                  <a:cubicBezTo>
                    <a:pt x="3510" y="2685"/>
                    <a:pt x="3451" y="2731"/>
                    <a:pt x="3440" y="2799"/>
                  </a:cubicBezTo>
                  <a:cubicBezTo>
                    <a:pt x="3427" y="2874"/>
                    <a:pt x="3477" y="2945"/>
                    <a:pt x="3552" y="2957"/>
                  </a:cubicBezTo>
                  <a:lnTo>
                    <a:pt x="4245" y="3078"/>
                  </a:lnTo>
                  <a:cubicBezTo>
                    <a:pt x="4223" y="3290"/>
                    <a:pt x="4129" y="3489"/>
                    <a:pt x="3976" y="3644"/>
                  </a:cubicBezTo>
                  <a:lnTo>
                    <a:pt x="3883" y="3738"/>
                  </a:lnTo>
                  <a:lnTo>
                    <a:pt x="955" y="3118"/>
                  </a:lnTo>
                  <a:cubicBezTo>
                    <a:pt x="943" y="3038"/>
                    <a:pt x="942" y="2957"/>
                    <a:pt x="951" y="2877"/>
                  </a:cubicBezTo>
                  <a:lnTo>
                    <a:pt x="1914" y="2676"/>
                  </a:lnTo>
                  <a:lnTo>
                    <a:pt x="2967" y="2859"/>
                  </a:lnTo>
                  <a:cubicBezTo>
                    <a:pt x="2974" y="2861"/>
                    <a:pt x="2983" y="2861"/>
                    <a:pt x="2990" y="2861"/>
                  </a:cubicBezTo>
                  <a:cubicBezTo>
                    <a:pt x="3056" y="2861"/>
                    <a:pt x="3113" y="2812"/>
                    <a:pt x="3126" y="2747"/>
                  </a:cubicBezTo>
                  <a:cubicBezTo>
                    <a:pt x="3138" y="2672"/>
                    <a:pt x="3090" y="2600"/>
                    <a:pt x="3014" y="2589"/>
                  </a:cubicBezTo>
                  <a:lnTo>
                    <a:pt x="2639" y="2523"/>
                  </a:lnTo>
                  <a:lnTo>
                    <a:pt x="4131" y="2210"/>
                  </a:lnTo>
                  <a:close/>
                  <a:moveTo>
                    <a:pt x="1052" y="3416"/>
                  </a:moveTo>
                  <a:lnTo>
                    <a:pt x="2669" y="3758"/>
                  </a:lnTo>
                  <a:lnTo>
                    <a:pt x="1576" y="4013"/>
                  </a:lnTo>
                  <a:lnTo>
                    <a:pt x="1215" y="3643"/>
                  </a:lnTo>
                  <a:cubicBezTo>
                    <a:pt x="1148" y="3577"/>
                    <a:pt x="1094" y="3501"/>
                    <a:pt x="1052" y="3416"/>
                  </a:cubicBezTo>
                  <a:close/>
                  <a:moveTo>
                    <a:pt x="3299" y="3896"/>
                  </a:moveTo>
                  <a:lnTo>
                    <a:pt x="3655" y="3969"/>
                  </a:lnTo>
                  <a:lnTo>
                    <a:pt x="3148" y="4485"/>
                  </a:lnTo>
                  <a:cubicBezTo>
                    <a:pt x="2999" y="4635"/>
                    <a:pt x="2802" y="4719"/>
                    <a:pt x="2590" y="4719"/>
                  </a:cubicBezTo>
                  <a:lnTo>
                    <a:pt x="2588" y="4719"/>
                  </a:lnTo>
                  <a:cubicBezTo>
                    <a:pt x="2376" y="4719"/>
                    <a:pt x="2179" y="4635"/>
                    <a:pt x="2031" y="4483"/>
                  </a:cubicBezTo>
                  <a:lnTo>
                    <a:pt x="1797" y="4244"/>
                  </a:lnTo>
                  <a:lnTo>
                    <a:pt x="3299" y="3896"/>
                  </a:lnTo>
                  <a:close/>
                  <a:moveTo>
                    <a:pt x="3312" y="4707"/>
                  </a:moveTo>
                  <a:lnTo>
                    <a:pt x="3429" y="5150"/>
                  </a:lnTo>
                  <a:lnTo>
                    <a:pt x="2236" y="5600"/>
                  </a:lnTo>
                  <a:lnTo>
                    <a:pt x="1753" y="5187"/>
                  </a:lnTo>
                  <a:lnTo>
                    <a:pt x="1878" y="4714"/>
                  </a:lnTo>
                  <a:cubicBezTo>
                    <a:pt x="2071" y="4893"/>
                    <a:pt x="2322" y="4989"/>
                    <a:pt x="2588" y="4992"/>
                  </a:cubicBezTo>
                  <a:lnTo>
                    <a:pt x="2590" y="4992"/>
                  </a:lnTo>
                  <a:cubicBezTo>
                    <a:pt x="2860" y="4992"/>
                    <a:pt x="3116" y="4891"/>
                    <a:pt x="3312" y="4707"/>
                  </a:cubicBezTo>
                  <a:close/>
                  <a:moveTo>
                    <a:pt x="3560" y="5394"/>
                  </a:moveTo>
                  <a:cubicBezTo>
                    <a:pt x="3568" y="5402"/>
                    <a:pt x="3575" y="5409"/>
                    <a:pt x="3584" y="5416"/>
                  </a:cubicBezTo>
                  <a:lnTo>
                    <a:pt x="3976" y="5757"/>
                  </a:lnTo>
                  <a:lnTo>
                    <a:pt x="2995" y="6245"/>
                  </a:lnTo>
                  <a:lnTo>
                    <a:pt x="2477" y="5804"/>
                  </a:lnTo>
                  <a:lnTo>
                    <a:pt x="3560" y="5394"/>
                  </a:lnTo>
                  <a:close/>
                  <a:moveTo>
                    <a:pt x="4201" y="5950"/>
                  </a:moveTo>
                  <a:lnTo>
                    <a:pt x="4481" y="6192"/>
                  </a:lnTo>
                  <a:cubicBezTo>
                    <a:pt x="4574" y="6271"/>
                    <a:pt x="4651" y="6362"/>
                    <a:pt x="4715" y="6461"/>
                  </a:cubicBezTo>
                  <a:lnTo>
                    <a:pt x="3720" y="6864"/>
                  </a:lnTo>
                  <a:lnTo>
                    <a:pt x="3221" y="6437"/>
                  </a:lnTo>
                  <a:lnTo>
                    <a:pt x="4201" y="5950"/>
                  </a:lnTo>
                  <a:close/>
                  <a:moveTo>
                    <a:pt x="2597" y="1"/>
                  </a:moveTo>
                  <a:cubicBezTo>
                    <a:pt x="1764" y="1"/>
                    <a:pt x="1059" y="599"/>
                    <a:pt x="920" y="1419"/>
                  </a:cubicBezTo>
                  <a:lnTo>
                    <a:pt x="696" y="2730"/>
                  </a:lnTo>
                  <a:cubicBezTo>
                    <a:pt x="614" y="3130"/>
                    <a:pt x="734" y="3542"/>
                    <a:pt x="1018" y="3834"/>
                  </a:cubicBezTo>
                  <a:lnTo>
                    <a:pt x="1654" y="4488"/>
                  </a:lnTo>
                  <a:lnTo>
                    <a:pt x="1487" y="5118"/>
                  </a:lnTo>
                  <a:cubicBezTo>
                    <a:pt x="1479" y="5153"/>
                    <a:pt x="1458" y="5184"/>
                    <a:pt x="1432" y="5207"/>
                  </a:cubicBezTo>
                  <a:lnTo>
                    <a:pt x="533" y="5983"/>
                  </a:lnTo>
                  <a:cubicBezTo>
                    <a:pt x="193" y="6276"/>
                    <a:pt x="0" y="6700"/>
                    <a:pt x="0" y="7146"/>
                  </a:cubicBezTo>
                  <a:lnTo>
                    <a:pt x="0" y="7219"/>
                  </a:lnTo>
                  <a:cubicBezTo>
                    <a:pt x="0" y="7295"/>
                    <a:pt x="62" y="7356"/>
                    <a:pt x="138" y="7356"/>
                  </a:cubicBezTo>
                  <a:cubicBezTo>
                    <a:pt x="212" y="7356"/>
                    <a:pt x="274" y="7295"/>
                    <a:pt x="274" y="7219"/>
                  </a:cubicBezTo>
                  <a:lnTo>
                    <a:pt x="274" y="7146"/>
                  </a:lnTo>
                  <a:cubicBezTo>
                    <a:pt x="274" y="6779"/>
                    <a:pt x="433" y="6432"/>
                    <a:pt x="711" y="6191"/>
                  </a:cubicBezTo>
                  <a:lnTo>
                    <a:pt x="812" y="6103"/>
                  </a:lnTo>
                  <a:lnTo>
                    <a:pt x="2151" y="7320"/>
                  </a:lnTo>
                  <a:cubicBezTo>
                    <a:pt x="2177" y="7343"/>
                    <a:pt x="2209" y="7355"/>
                    <a:pt x="2243" y="7355"/>
                  </a:cubicBezTo>
                  <a:cubicBezTo>
                    <a:pt x="2280" y="7355"/>
                    <a:pt x="2318" y="7340"/>
                    <a:pt x="2343" y="7309"/>
                  </a:cubicBezTo>
                  <a:cubicBezTo>
                    <a:pt x="2394" y="7252"/>
                    <a:pt x="2391" y="7166"/>
                    <a:pt x="2334" y="7115"/>
                  </a:cubicBezTo>
                  <a:lnTo>
                    <a:pt x="1019" y="5921"/>
                  </a:lnTo>
                  <a:lnTo>
                    <a:pt x="1604" y="5416"/>
                  </a:lnTo>
                  <a:lnTo>
                    <a:pt x="3840" y="7320"/>
                  </a:lnTo>
                  <a:cubicBezTo>
                    <a:pt x="3866" y="7342"/>
                    <a:pt x="3897" y="7353"/>
                    <a:pt x="3929" y="7353"/>
                  </a:cubicBezTo>
                  <a:cubicBezTo>
                    <a:pt x="3968" y="7353"/>
                    <a:pt x="4006" y="7336"/>
                    <a:pt x="4034" y="7305"/>
                  </a:cubicBezTo>
                  <a:cubicBezTo>
                    <a:pt x="4082" y="7248"/>
                    <a:pt x="4075" y="7160"/>
                    <a:pt x="4019" y="7112"/>
                  </a:cubicBezTo>
                  <a:lnTo>
                    <a:pt x="3957" y="7058"/>
                  </a:lnTo>
                  <a:lnTo>
                    <a:pt x="4841" y="6703"/>
                  </a:lnTo>
                  <a:cubicBezTo>
                    <a:pt x="4892" y="6842"/>
                    <a:pt x="4921" y="6991"/>
                    <a:pt x="4921" y="7143"/>
                  </a:cubicBezTo>
                  <a:lnTo>
                    <a:pt x="4921" y="7216"/>
                  </a:lnTo>
                  <a:cubicBezTo>
                    <a:pt x="4921" y="7290"/>
                    <a:pt x="4984" y="7353"/>
                    <a:pt x="5059" y="7353"/>
                  </a:cubicBezTo>
                  <a:cubicBezTo>
                    <a:pt x="5133" y="7353"/>
                    <a:pt x="5196" y="7290"/>
                    <a:pt x="5196" y="7216"/>
                  </a:cubicBezTo>
                  <a:lnTo>
                    <a:pt x="5196" y="7143"/>
                  </a:lnTo>
                  <a:cubicBezTo>
                    <a:pt x="5192" y="6703"/>
                    <a:pt x="4999" y="6279"/>
                    <a:pt x="4661" y="5986"/>
                  </a:cubicBezTo>
                  <a:lnTo>
                    <a:pt x="3762" y="5209"/>
                  </a:lnTo>
                  <a:cubicBezTo>
                    <a:pt x="3734" y="5185"/>
                    <a:pt x="3714" y="5154"/>
                    <a:pt x="3705" y="5119"/>
                  </a:cubicBezTo>
                  <a:lnTo>
                    <a:pt x="3536" y="4480"/>
                  </a:lnTo>
                  <a:lnTo>
                    <a:pt x="4169" y="3837"/>
                  </a:lnTo>
                  <a:cubicBezTo>
                    <a:pt x="4455" y="3545"/>
                    <a:pt x="4578" y="3130"/>
                    <a:pt x="4496" y="2729"/>
                  </a:cubicBezTo>
                  <a:lnTo>
                    <a:pt x="4275" y="1419"/>
                  </a:lnTo>
                  <a:cubicBezTo>
                    <a:pt x="4136" y="596"/>
                    <a:pt x="3430" y="1"/>
                    <a:pt x="259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3" name="Google Shape;1013;p10"/>
            <p:cNvSpPr/>
            <p:nvPr/>
          </p:nvSpPr>
          <p:spPr>
            <a:xfrm>
              <a:off x="4123656" y="2324001"/>
              <a:ext cx="251151" cy="291308"/>
            </a:xfrm>
            <a:custGeom>
              <a:rect b="b" l="l" r="r" t="t"/>
              <a:pathLst>
                <a:path extrusionOk="0" h="7762" w="6692">
                  <a:moveTo>
                    <a:pt x="1628" y="0"/>
                  </a:moveTo>
                  <a:cubicBezTo>
                    <a:pt x="1512" y="0"/>
                    <a:pt x="1404" y="57"/>
                    <a:pt x="1338" y="154"/>
                  </a:cubicBezTo>
                  <a:lnTo>
                    <a:pt x="66" y="2035"/>
                  </a:lnTo>
                  <a:cubicBezTo>
                    <a:pt x="22" y="2101"/>
                    <a:pt x="0" y="2181"/>
                    <a:pt x="8" y="2259"/>
                  </a:cubicBezTo>
                  <a:lnTo>
                    <a:pt x="66" y="2949"/>
                  </a:lnTo>
                  <a:cubicBezTo>
                    <a:pt x="72" y="3019"/>
                    <a:pt x="132" y="3074"/>
                    <a:pt x="202" y="3074"/>
                  </a:cubicBezTo>
                  <a:cubicBezTo>
                    <a:pt x="207" y="3074"/>
                    <a:pt x="211" y="3074"/>
                    <a:pt x="215" y="3073"/>
                  </a:cubicBezTo>
                  <a:cubicBezTo>
                    <a:pt x="290" y="3067"/>
                    <a:pt x="347" y="3000"/>
                    <a:pt x="340" y="2924"/>
                  </a:cubicBezTo>
                  <a:lnTo>
                    <a:pt x="281" y="2236"/>
                  </a:lnTo>
                  <a:cubicBezTo>
                    <a:pt x="278" y="2220"/>
                    <a:pt x="284" y="2201"/>
                    <a:pt x="293" y="2189"/>
                  </a:cubicBezTo>
                  <a:lnTo>
                    <a:pt x="1565" y="307"/>
                  </a:lnTo>
                  <a:cubicBezTo>
                    <a:pt x="1581" y="288"/>
                    <a:pt x="1601" y="275"/>
                    <a:pt x="1628" y="275"/>
                  </a:cubicBezTo>
                  <a:lnTo>
                    <a:pt x="5065" y="275"/>
                  </a:lnTo>
                  <a:cubicBezTo>
                    <a:pt x="5091" y="275"/>
                    <a:pt x="5113" y="288"/>
                    <a:pt x="5128" y="307"/>
                  </a:cubicBezTo>
                  <a:lnTo>
                    <a:pt x="6400" y="2189"/>
                  </a:lnTo>
                  <a:cubicBezTo>
                    <a:pt x="6408" y="2203"/>
                    <a:pt x="6414" y="2220"/>
                    <a:pt x="6411" y="2236"/>
                  </a:cubicBezTo>
                  <a:lnTo>
                    <a:pt x="5957" y="7614"/>
                  </a:lnTo>
                  <a:cubicBezTo>
                    <a:pt x="5951" y="7689"/>
                    <a:pt x="6006" y="7756"/>
                    <a:pt x="6081" y="7762"/>
                  </a:cubicBezTo>
                  <a:lnTo>
                    <a:pt x="6093" y="7762"/>
                  </a:lnTo>
                  <a:cubicBezTo>
                    <a:pt x="6164" y="7762"/>
                    <a:pt x="6223" y="7708"/>
                    <a:pt x="6230" y="7636"/>
                  </a:cubicBezTo>
                  <a:lnTo>
                    <a:pt x="6685" y="2258"/>
                  </a:lnTo>
                  <a:cubicBezTo>
                    <a:pt x="6692" y="2179"/>
                    <a:pt x="6671" y="2101"/>
                    <a:pt x="6626" y="2035"/>
                  </a:cubicBezTo>
                  <a:lnTo>
                    <a:pt x="5354" y="154"/>
                  </a:lnTo>
                  <a:cubicBezTo>
                    <a:pt x="5288" y="59"/>
                    <a:pt x="5180" y="0"/>
                    <a:pt x="506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4" name="Google Shape;1014;p10"/>
            <p:cNvSpPr/>
            <p:nvPr/>
          </p:nvSpPr>
          <p:spPr>
            <a:xfrm>
              <a:off x="4127709" y="2451003"/>
              <a:ext cx="23869" cy="164419"/>
            </a:xfrm>
            <a:custGeom>
              <a:rect b="b" l="l" r="r" t="t"/>
              <a:pathLst>
                <a:path extrusionOk="0" h="4381" w="636">
                  <a:moveTo>
                    <a:pt x="145" y="0"/>
                  </a:moveTo>
                  <a:cubicBezTo>
                    <a:pt x="141" y="0"/>
                    <a:pt x="137" y="0"/>
                    <a:pt x="132" y="1"/>
                  </a:cubicBezTo>
                  <a:cubicBezTo>
                    <a:pt x="58" y="7"/>
                    <a:pt x="1" y="74"/>
                    <a:pt x="8" y="148"/>
                  </a:cubicBezTo>
                  <a:lnTo>
                    <a:pt x="356" y="4255"/>
                  </a:lnTo>
                  <a:cubicBezTo>
                    <a:pt x="360" y="4327"/>
                    <a:pt x="422" y="4381"/>
                    <a:pt x="492" y="4381"/>
                  </a:cubicBezTo>
                  <a:lnTo>
                    <a:pt x="504" y="4381"/>
                  </a:lnTo>
                  <a:cubicBezTo>
                    <a:pt x="578" y="4376"/>
                    <a:pt x="635" y="4308"/>
                    <a:pt x="628" y="4233"/>
                  </a:cubicBezTo>
                  <a:lnTo>
                    <a:pt x="281" y="125"/>
                  </a:lnTo>
                  <a:cubicBezTo>
                    <a:pt x="276" y="55"/>
                    <a:pt x="216" y="0"/>
                    <a:pt x="14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5" name="Google Shape;1015;p10"/>
            <p:cNvSpPr/>
            <p:nvPr/>
          </p:nvSpPr>
          <p:spPr>
            <a:xfrm>
              <a:off x="4364186" y="2545315"/>
              <a:ext cx="19215" cy="109287"/>
            </a:xfrm>
            <a:custGeom>
              <a:rect b="b" l="l" r="r" t="t"/>
              <a:pathLst>
                <a:path extrusionOk="0" h="2912" w="512">
                  <a:moveTo>
                    <a:pt x="369" y="0"/>
                  </a:moveTo>
                  <a:cubicBezTo>
                    <a:pt x="299" y="0"/>
                    <a:pt x="237" y="54"/>
                    <a:pt x="232" y="125"/>
                  </a:cubicBezTo>
                  <a:lnTo>
                    <a:pt x="8" y="2764"/>
                  </a:lnTo>
                  <a:cubicBezTo>
                    <a:pt x="1" y="2839"/>
                    <a:pt x="58" y="2907"/>
                    <a:pt x="132" y="2912"/>
                  </a:cubicBezTo>
                  <a:lnTo>
                    <a:pt x="144" y="2912"/>
                  </a:lnTo>
                  <a:cubicBezTo>
                    <a:pt x="216" y="2912"/>
                    <a:pt x="274" y="2858"/>
                    <a:pt x="281" y="2786"/>
                  </a:cubicBezTo>
                  <a:lnTo>
                    <a:pt x="504" y="147"/>
                  </a:lnTo>
                  <a:cubicBezTo>
                    <a:pt x="511" y="74"/>
                    <a:pt x="457" y="8"/>
                    <a:pt x="379" y="1"/>
                  </a:cubicBezTo>
                  <a:cubicBezTo>
                    <a:pt x="376" y="1"/>
                    <a:pt x="372" y="0"/>
                    <a:pt x="36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6" name="Google Shape;1016;p10"/>
            <p:cNvSpPr/>
            <p:nvPr/>
          </p:nvSpPr>
          <p:spPr>
            <a:xfrm>
              <a:off x="4102639" y="2303510"/>
              <a:ext cx="293259" cy="351206"/>
            </a:xfrm>
            <a:custGeom>
              <a:rect b="b" l="l" r="r" t="t"/>
              <a:pathLst>
                <a:path extrusionOk="0" h="9358" w="7814">
                  <a:moveTo>
                    <a:pt x="1981" y="1"/>
                  </a:moveTo>
                  <a:cubicBezTo>
                    <a:pt x="1813" y="1"/>
                    <a:pt x="1655" y="84"/>
                    <a:pt x="1560" y="223"/>
                  </a:cubicBezTo>
                  <a:lnTo>
                    <a:pt x="96" y="2387"/>
                  </a:lnTo>
                  <a:cubicBezTo>
                    <a:pt x="31" y="2482"/>
                    <a:pt x="0" y="2599"/>
                    <a:pt x="9" y="2714"/>
                  </a:cubicBezTo>
                  <a:lnTo>
                    <a:pt x="562" y="9230"/>
                  </a:lnTo>
                  <a:cubicBezTo>
                    <a:pt x="566" y="9302"/>
                    <a:pt x="628" y="9358"/>
                    <a:pt x="698" y="9358"/>
                  </a:cubicBezTo>
                  <a:lnTo>
                    <a:pt x="710" y="9358"/>
                  </a:lnTo>
                  <a:cubicBezTo>
                    <a:pt x="784" y="9352"/>
                    <a:pt x="841" y="9284"/>
                    <a:pt x="834" y="9208"/>
                  </a:cubicBezTo>
                  <a:lnTo>
                    <a:pt x="281" y="2692"/>
                  </a:lnTo>
                  <a:cubicBezTo>
                    <a:pt x="278" y="2640"/>
                    <a:pt x="291" y="2586"/>
                    <a:pt x="322" y="2542"/>
                  </a:cubicBezTo>
                  <a:lnTo>
                    <a:pt x="1787" y="378"/>
                  </a:lnTo>
                  <a:cubicBezTo>
                    <a:pt x="1831" y="315"/>
                    <a:pt x="1903" y="276"/>
                    <a:pt x="1981" y="276"/>
                  </a:cubicBezTo>
                  <a:lnTo>
                    <a:pt x="5832" y="276"/>
                  </a:lnTo>
                  <a:cubicBezTo>
                    <a:pt x="5908" y="276"/>
                    <a:pt x="5981" y="315"/>
                    <a:pt x="6025" y="378"/>
                  </a:cubicBezTo>
                  <a:lnTo>
                    <a:pt x="7492" y="2542"/>
                  </a:lnTo>
                  <a:cubicBezTo>
                    <a:pt x="7521" y="2586"/>
                    <a:pt x="7536" y="2640"/>
                    <a:pt x="7531" y="2692"/>
                  </a:cubicBezTo>
                  <a:lnTo>
                    <a:pt x="7252" y="5988"/>
                  </a:lnTo>
                  <a:cubicBezTo>
                    <a:pt x="7245" y="6062"/>
                    <a:pt x="7302" y="6130"/>
                    <a:pt x="7376" y="6135"/>
                  </a:cubicBezTo>
                  <a:cubicBezTo>
                    <a:pt x="7380" y="6136"/>
                    <a:pt x="7383" y="6136"/>
                    <a:pt x="7387" y="6136"/>
                  </a:cubicBezTo>
                  <a:cubicBezTo>
                    <a:pt x="7457" y="6136"/>
                    <a:pt x="7518" y="6082"/>
                    <a:pt x="7524" y="6011"/>
                  </a:cubicBezTo>
                  <a:lnTo>
                    <a:pt x="7803" y="2716"/>
                  </a:lnTo>
                  <a:cubicBezTo>
                    <a:pt x="7813" y="2599"/>
                    <a:pt x="7781" y="2482"/>
                    <a:pt x="7718" y="2387"/>
                  </a:cubicBezTo>
                  <a:lnTo>
                    <a:pt x="6252" y="223"/>
                  </a:lnTo>
                  <a:cubicBezTo>
                    <a:pt x="6157" y="84"/>
                    <a:pt x="6000" y="1"/>
                    <a:pt x="583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017" name="Google Shape;1017;p10"/>
          <p:cNvPicPr preferRelativeResize="0"/>
          <p:nvPr/>
        </p:nvPicPr>
        <p:blipFill rotWithShape="1">
          <a:blip r:embed="rId3">
            <a:alphaModFix/>
          </a:blip>
          <a:srcRect b="27708" l="74182" r="1830" t="64656"/>
          <a:stretch/>
        </p:blipFill>
        <p:spPr>
          <a:xfrm>
            <a:off x="6039659" y="4841569"/>
            <a:ext cx="2875510" cy="87514"/>
          </a:xfrm>
          <a:prstGeom prst="rect">
            <a:avLst/>
          </a:prstGeom>
          <a:noFill/>
          <a:ln>
            <a:noFill/>
          </a:ln>
        </p:spPr>
      </p:pic>
      <p:pic>
        <p:nvPicPr>
          <p:cNvPr descr="Cấu trúc của mạng CNN" id="1018" name="Google Shape;1018;p10"/>
          <p:cNvPicPr preferRelativeResize="0"/>
          <p:nvPr/>
        </p:nvPicPr>
        <p:blipFill rotWithShape="1">
          <a:blip r:embed="rId4">
            <a:alphaModFix/>
          </a:blip>
          <a:srcRect b="0" l="0" r="0" t="0"/>
          <a:stretch/>
        </p:blipFill>
        <p:spPr>
          <a:xfrm>
            <a:off x="5585107" y="3070026"/>
            <a:ext cx="3558893" cy="18590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2" name="Shape 1022"/>
        <p:cNvGrpSpPr/>
        <p:nvPr/>
      </p:nvGrpSpPr>
      <p:grpSpPr>
        <a:xfrm>
          <a:off x="0" y="0"/>
          <a:ext cx="0" cy="0"/>
          <a:chOff x="0" y="0"/>
          <a:chExt cx="0" cy="0"/>
        </a:xfrm>
      </p:grpSpPr>
      <p:sp>
        <p:nvSpPr>
          <p:cNvPr id="1023" name="Google Shape;1023;p48"/>
          <p:cNvSpPr txBox="1"/>
          <p:nvPr>
            <p:ph idx="1" type="subTitle"/>
          </p:nvPr>
        </p:nvSpPr>
        <p:spPr>
          <a:xfrm>
            <a:off x="214764" y="1351446"/>
            <a:ext cx="8422159" cy="3201000"/>
          </a:xfrm>
          <a:prstGeom prst="rect">
            <a:avLst/>
          </a:prstGeom>
          <a:noFill/>
          <a:ln>
            <a:noFill/>
          </a:ln>
        </p:spPr>
        <p:txBody>
          <a:bodyPr anchorCtr="0" anchor="t" bIns="91425" lIns="91425" spcFirstLastPara="1" rIns="91425" wrap="square" tIns="91425">
            <a:noAutofit/>
          </a:bodyPr>
          <a:lstStyle/>
          <a:p>
            <a:pPr indent="-317500" lvl="0" marL="457200" rtl="0" algn="l">
              <a:lnSpc>
                <a:spcPct val="150000"/>
              </a:lnSpc>
              <a:spcBef>
                <a:spcPts val="0"/>
              </a:spcBef>
              <a:spcAft>
                <a:spcPts val="0"/>
              </a:spcAft>
              <a:buSzPts val="1400"/>
              <a:buFont typeface="Arial"/>
              <a:buChar char="•"/>
            </a:pPr>
            <a:r>
              <a:rPr b="1" i="0" lang="en-US" sz="1800" u="none" strike="noStrike">
                <a:solidFill>
                  <a:srgbClr val="000000"/>
                </a:solidFill>
                <a:latin typeface="Times New Roman"/>
                <a:ea typeface="Times New Roman"/>
                <a:cs typeface="Times New Roman"/>
                <a:sym typeface="Times New Roman"/>
              </a:rPr>
              <a:t>Lớp ReLU</a:t>
            </a:r>
            <a:r>
              <a:rPr b="0" i="0" lang="en-US" sz="1800" u="none" strike="noStrike">
                <a:solidFill>
                  <a:srgbClr val="000000"/>
                </a:solidFill>
                <a:latin typeface="Times New Roman"/>
                <a:ea typeface="Times New Roman"/>
                <a:cs typeface="Times New Roman"/>
                <a:sym typeface="Times New Roman"/>
              </a:rPr>
              <a:t>: Lớp này được xây dựng với ý nghĩa đảm bảo tính phi tuyến của mô hình huấn luyện sau khi đã thực hiện một loạt các phép tính toán tuyến tính qua các lớp Tích chập.</a:t>
            </a:r>
            <a:endParaRPr b="1" i="0" sz="1800" u="none" strike="noStrike">
              <a:solidFill>
                <a:srgbClr val="FFBC40"/>
              </a:solidFill>
              <a:latin typeface="Antic Slab"/>
              <a:ea typeface="Antic Slab"/>
              <a:cs typeface="Antic Slab"/>
              <a:sym typeface="Antic Slab"/>
            </a:endParaRPr>
          </a:p>
          <a:p>
            <a:pPr indent="-317500" lvl="0" marL="457200" rtl="0" algn="l">
              <a:lnSpc>
                <a:spcPct val="150000"/>
              </a:lnSpc>
              <a:spcBef>
                <a:spcPts val="0"/>
              </a:spcBef>
              <a:spcAft>
                <a:spcPts val="0"/>
              </a:spcAft>
              <a:buSzPts val="1400"/>
              <a:buFont typeface="Arial"/>
              <a:buChar char="•"/>
            </a:pPr>
            <a:r>
              <a:rPr b="1" i="0" lang="en-US" sz="1800" u="none" strike="noStrike">
                <a:solidFill>
                  <a:srgbClr val="000000"/>
                </a:solidFill>
                <a:latin typeface="Times New Roman"/>
                <a:ea typeface="Times New Roman"/>
                <a:cs typeface="Times New Roman"/>
                <a:sym typeface="Times New Roman"/>
              </a:rPr>
              <a:t>Lớp Pooling</a:t>
            </a:r>
            <a:r>
              <a:rPr b="0" i="0" lang="en-US" sz="1800" u="none" strike="noStrike">
                <a:solidFill>
                  <a:srgbClr val="000000"/>
                </a:solidFill>
                <a:latin typeface="Times New Roman"/>
                <a:ea typeface="Times New Roman"/>
                <a:cs typeface="Times New Roman"/>
                <a:sym typeface="Times New Roman"/>
              </a:rPr>
              <a:t>:, thường được đặt sau lớp Tích chập và lớp ReLU để làm giảm kích thước kích thước ảnh đầu ra trong khi vẫn giữ được các thông tin quan trọng của ảnh đầu vào.</a:t>
            </a:r>
            <a:endParaRPr b="1" i="0" sz="1800" u="none" strike="noStrike">
              <a:solidFill>
                <a:srgbClr val="FFBC40"/>
              </a:solidFill>
              <a:latin typeface="Antic Slab"/>
              <a:ea typeface="Antic Slab"/>
              <a:cs typeface="Antic Slab"/>
              <a:sym typeface="Antic Slab"/>
            </a:endParaRPr>
          </a:p>
          <a:p>
            <a:pPr indent="-317500" lvl="0" marL="457200" rtl="0" algn="l">
              <a:lnSpc>
                <a:spcPct val="150000"/>
              </a:lnSpc>
              <a:spcBef>
                <a:spcPts val="0"/>
              </a:spcBef>
              <a:spcAft>
                <a:spcPts val="0"/>
              </a:spcAft>
              <a:buSzPts val="1400"/>
              <a:buFont typeface="Arial"/>
              <a:buChar char="•"/>
            </a:pPr>
            <a:r>
              <a:rPr b="1" i="0" lang="en-US" sz="1800" u="none" strike="noStrike">
                <a:solidFill>
                  <a:srgbClr val="000000"/>
                </a:solidFill>
                <a:latin typeface="Times New Roman"/>
                <a:ea typeface="Times New Roman"/>
                <a:cs typeface="Times New Roman"/>
                <a:sym typeface="Times New Roman"/>
              </a:rPr>
              <a:t>Lớp Fully-connected</a:t>
            </a:r>
            <a:r>
              <a:rPr b="0" i="0" lang="en-US" sz="1800" u="none" strike="noStrike">
                <a:solidFill>
                  <a:srgbClr val="000000"/>
                </a:solidFill>
                <a:latin typeface="Times New Roman"/>
                <a:ea typeface="Times New Roman"/>
                <a:cs typeface="Times New Roman"/>
                <a:sym typeface="Times New Roman"/>
              </a:rPr>
              <a:t>: Lớp Fully-connected này hoàn toàn tương tự như trong mạng nơ-ron truyền thống, tức là tất cả các điểm ảnh được kết nối đầy đủ với node trong lớp tiếp theo.</a:t>
            </a:r>
            <a:endParaRPr b="1" i="0" sz="1800" u="none" strike="noStrike">
              <a:solidFill>
                <a:srgbClr val="FFBC40"/>
              </a:solidFill>
              <a:latin typeface="Antic Slab"/>
              <a:ea typeface="Antic Slab"/>
              <a:cs typeface="Antic Slab"/>
              <a:sym typeface="Antic Slab"/>
            </a:endParaRPr>
          </a:p>
        </p:txBody>
      </p:sp>
      <p:sp>
        <p:nvSpPr>
          <p:cNvPr id="1024" name="Google Shape;1024;p48"/>
          <p:cNvSpPr txBox="1"/>
          <p:nvPr>
            <p:ph idx="3" type="subTitle"/>
          </p:nvPr>
        </p:nvSpPr>
        <p:spPr>
          <a:xfrm rot="1883959">
            <a:off x="6115360" y="4345767"/>
            <a:ext cx="1428024" cy="413358"/>
          </a:xfrm>
          <a:prstGeom prst="rect">
            <a:avLst/>
          </a:prstGeom>
          <a:noFill/>
          <a:ln>
            <a:noFill/>
          </a:ln>
        </p:spPr>
        <p:txBody>
          <a:bodyPr anchorCtr="0" anchor="t" bIns="91425" lIns="91425" spcFirstLastPara="1" rIns="91425" wrap="square" tIns="91425">
            <a:noAutofit/>
          </a:bodyPr>
          <a:lstStyle/>
          <a:p>
            <a:pPr indent="-317500" lvl="0" marL="457200" rtl="0" algn="ctr">
              <a:lnSpc>
                <a:spcPct val="100000"/>
              </a:lnSpc>
              <a:spcBef>
                <a:spcPts val="0"/>
              </a:spcBef>
              <a:spcAft>
                <a:spcPts val="0"/>
              </a:spcAft>
              <a:buSzPts val="1200"/>
              <a:buNone/>
            </a:pPr>
            <a:r>
              <a:t/>
            </a:r>
            <a:endParaRPr/>
          </a:p>
        </p:txBody>
      </p:sp>
      <p:sp>
        <p:nvSpPr>
          <p:cNvPr id="1025" name="Google Shape;1025;p48"/>
          <p:cNvSpPr txBox="1"/>
          <p:nvPr>
            <p:ph type="title"/>
          </p:nvPr>
        </p:nvSpPr>
        <p:spPr>
          <a:xfrm>
            <a:off x="720000" y="540000"/>
            <a:ext cx="7704000" cy="5643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800"/>
              <a:buNone/>
            </a:pPr>
            <a:r>
              <a:rPr lang="en-US" sz="2000">
                <a:latin typeface="Times New Roman"/>
                <a:ea typeface="Times New Roman"/>
                <a:cs typeface="Times New Roman"/>
                <a:sym typeface="Times New Roman"/>
              </a:rPr>
              <a:t>2.1.Mạng Neuron tích chập (Convolutional Neuron Network – CNN)</a:t>
            </a:r>
            <a:endParaRPr/>
          </a:p>
        </p:txBody>
      </p:sp>
      <p:sp>
        <p:nvSpPr>
          <p:cNvPr id="1026" name="Google Shape;1026;p48"/>
          <p:cNvSpPr txBox="1"/>
          <p:nvPr/>
        </p:nvSpPr>
        <p:spPr>
          <a:xfrm>
            <a:off x="707674" y="933914"/>
            <a:ext cx="7321673" cy="527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Times New Roman"/>
                <a:ea typeface="Times New Roman"/>
                <a:cs typeface="Times New Roman"/>
                <a:sym typeface="Times New Roman"/>
              </a:rPr>
              <a:t>2.2.1. Cấu trúc mạng CNN</a:t>
            </a:r>
            <a:endParaRPr b="0" i="0" sz="2000" u="none" cap="none" strike="noStrike">
              <a:solidFill>
                <a:srgbClr val="000000"/>
              </a:solidFill>
              <a:latin typeface="Times New Roman"/>
              <a:ea typeface="Times New Roman"/>
              <a:cs typeface="Times New Roman"/>
              <a:sym typeface="Times New Roman"/>
            </a:endParaRPr>
          </a:p>
        </p:txBody>
      </p:sp>
      <p:sp>
        <p:nvSpPr>
          <p:cNvPr id="1027" name="Google Shape;1027;p48"/>
          <p:cNvSpPr txBox="1"/>
          <p:nvPr/>
        </p:nvSpPr>
        <p:spPr>
          <a:xfrm>
            <a:off x="597874" y="3813096"/>
            <a:ext cx="3876499" cy="527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FF743A"/>
              </a:solidFill>
              <a:latin typeface="Quattrocento Sans"/>
              <a:ea typeface="Quattrocento Sans"/>
              <a:cs typeface="Quattrocento Sans"/>
              <a:sym typeface="Quattrocento Sans"/>
            </a:endParaRPr>
          </a:p>
        </p:txBody>
      </p:sp>
      <p:pic>
        <p:nvPicPr>
          <p:cNvPr id="1028" name="Google Shape;1028;p48"/>
          <p:cNvPicPr preferRelativeResize="0"/>
          <p:nvPr/>
        </p:nvPicPr>
        <p:blipFill rotWithShape="1">
          <a:blip r:embed="rId3">
            <a:alphaModFix/>
          </a:blip>
          <a:srcRect b="27708" l="74182" r="1830" t="64656"/>
          <a:stretch/>
        </p:blipFill>
        <p:spPr>
          <a:xfrm>
            <a:off x="3332761" y="2982510"/>
            <a:ext cx="2875510" cy="87514"/>
          </a:xfrm>
          <a:prstGeom prst="rect">
            <a:avLst/>
          </a:prstGeom>
          <a:noFill/>
          <a:ln>
            <a:noFill/>
          </a:ln>
        </p:spPr>
      </p:pic>
      <p:grpSp>
        <p:nvGrpSpPr>
          <p:cNvPr id="1029" name="Google Shape;1029;p48"/>
          <p:cNvGrpSpPr/>
          <p:nvPr/>
        </p:nvGrpSpPr>
        <p:grpSpPr>
          <a:xfrm>
            <a:off x="8277364" y="364397"/>
            <a:ext cx="293259" cy="351206"/>
            <a:chOff x="4102639" y="2303510"/>
            <a:chExt cx="293259" cy="351206"/>
          </a:xfrm>
        </p:grpSpPr>
        <p:sp>
          <p:nvSpPr>
            <p:cNvPr id="1030" name="Google Shape;1030;p48"/>
            <p:cNvSpPr/>
            <p:nvPr/>
          </p:nvSpPr>
          <p:spPr>
            <a:xfrm>
              <a:off x="4107893" y="2309327"/>
              <a:ext cx="282789" cy="340885"/>
            </a:xfrm>
            <a:custGeom>
              <a:rect b="b" l="l" r="r" t="t"/>
              <a:pathLst>
                <a:path extrusionOk="0" h="9083" w="7535">
                  <a:moveTo>
                    <a:pt x="1841" y="1"/>
                  </a:moveTo>
                  <a:cubicBezTo>
                    <a:pt x="1719" y="1"/>
                    <a:pt x="1603" y="61"/>
                    <a:pt x="1534" y="163"/>
                  </a:cubicBezTo>
                  <a:lnTo>
                    <a:pt x="71" y="2327"/>
                  </a:lnTo>
                  <a:cubicBezTo>
                    <a:pt x="23" y="2397"/>
                    <a:pt x="1" y="2482"/>
                    <a:pt x="8" y="2567"/>
                  </a:cubicBezTo>
                  <a:lnTo>
                    <a:pt x="533" y="8765"/>
                  </a:lnTo>
                  <a:cubicBezTo>
                    <a:pt x="548" y="8947"/>
                    <a:pt x="700" y="9083"/>
                    <a:pt x="879" y="9083"/>
                  </a:cubicBezTo>
                  <a:lnTo>
                    <a:pt x="1091" y="9083"/>
                  </a:lnTo>
                  <a:lnTo>
                    <a:pt x="1565" y="8742"/>
                  </a:lnTo>
                  <a:lnTo>
                    <a:pt x="6083" y="8742"/>
                  </a:lnTo>
                  <a:lnTo>
                    <a:pt x="6394" y="9083"/>
                  </a:lnTo>
                  <a:lnTo>
                    <a:pt x="6654" y="9083"/>
                  </a:lnTo>
                  <a:cubicBezTo>
                    <a:pt x="6836" y="9083"/>
                    <a:pt x="6986" y="8944"/>
                    <a:pt x="7002" y="8765"/>
                  </a:cubicBezTo>
                  <a:lnTo>
                    <a:pt x="7527" y="2567"/>
                  </a:lnTo>
                  <a:cubicBezTo>
                    <a:pt x="7534" y="2480"/>
                    <a:pt x="7513" y="2397"/>
                    <a:pt x="7464" y="2327"/>
                  </a:cubicBezTo>
                  <a:lnTo>
                    <a:pt x="5999" y="163"/>
                  </a:lnTo>
                  <a:cubicBezTo>
                    <a:pt x="5929" y="61"/>
                    <a:pt x="5814" y="1"/>
                    <a:pt x="569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1" name="Google Shape;1031;p48"/>
            <p:cNvSpPr/>
            <p:nvPr/>
          </p:nvSpPr>
          <p:spPr>
            <a:xfrm>
              <a:off x="4107893" y="2309327"/>
              <a:ext cx="125388" cy="340885"/>
            </a:xfrm>
            <a:custGeom>
              <a:rect b="b" l="l" r="r" t="t"/>
              <a:pathLst>
                <a:path extrusionOk="0" h="9083" w="3341">
                  <a:moveTo>
                    <a:pt x="1843" y="1"/>
                  </a:moveTo>
                  <a:cubicBezTo>
                    <a:pt x="1720" y="1"/>
                    <a:pt x="1606" y="61"/>
                    <a:pt x="1536" y="163"/>
                  </a:cubicBezTo>
                  <a:lnTo>
                    <a:pt x="71" y="2327"/>
                  </a:lnTo>
                  <a:cubicBezTo>
                    <a:pt x="23" y="2397"/>
                    <a:pt x="1" y="2482"/>
                    <a:pt x="8" y="2567"/>
                  </a:cubicBezTo>
                  <a:lnTo>
                    <a:pt x="533" y="8765"/>
                  </a:lnTo>
                  <a:cubicBezTo>
                    <a:pt x="548" y="8947"/>
                    <a:pt x="700" y="9083"/>
                    <a:pt x="879" y="9083"/>
                  </a:cubicBezTo>
                  <a:lnTo>
                    <a:pt x="1091" y="9083"/>
                  </a:lnTo>
                  <a:lnTo>
                    <a:pt x="1565" y="8742"/>
                  </a:lnTo>
                  <a:lnTo>
                    <a:pt x="2030" y="8742"/>
                  </a:lnTo>
                  <a:lnTo>
                    <a:pt x="1505" y="2567"/>
                  </a:lnTo>
                  <a:cubicBezTo>
                    <a:pt x="1498" y="2482"/>
                    <a:pt x="1520" y="2399"/>
                    <a:pt x="1567" y="2327"/>
                  </a:cubicBezTo>
                  <a:lnTo>
                    <a:pt x="3033" y="163"/>
                  </a:lnTo>
                  <a:cubicBezTo>
                    <a:pt x="3102" y="61"/>
                    <a:pt x="3217" y="1"/>
                    <a:pt x="334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2" name="Google Shape;1032;p48"/>
            <p:cNvSpPr/>
            <p:nvPr/>
          </p:nvSpPr>
          <p:spPr>
            <a:xfrm>
              <a:off x="4336151" y="2637302"/>
              <a:ext cx="34603" cy="12873"/>
            </a:xfrm>
            <a:custGeom>
              <a:rect b="b" l="l" r="r" t="t"/>
              <a:pathLst>
                <a:path extrusionOk="0" h="343" w="922">
                  <a:moveTo>
                    <a:pt x="1" y="0"/>
                  </a:moveTo>
                  <a:lnTo>
                    <a:pt x="312" y="342"/>
                  </a:lnTo>
                  <a:lnTo>
                    <a:pt x="572" y="342"/>
                  </a:lnTo>
                  <a:cubicBezTo>
                    <a:pt x="754" y="342"/>
                    <a:pt x="904" y="203"/>
                    <a:pt x="920" y="25"/>
                  </a:cubicBezTo>
                  <a:lnTo>
                    <a:pt x="922"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3" name="Google Shape;1033;p48"/>
            <p:cNvSpPr/>
            <p:nvPr/>
          </p:nvSpPr>
          <p:spPr>
            <a:xfrm>
              <a:off x="4128872" y="2329856"/>
              <a:ext cx="240755" cy="320356"/>
            </a:xfrm>
            <a:custGeom>
              <a:rect b="b" l="l" r="r" t="t"/>
              <a:pathLst>
                <a:path extrusionOk="0" h="8536" w="6415">
                  <a:moveTo>
                    <a:pt x="1489" y="1"/>
                  </a:moveTo>
                  <a:cubicBezTo>
                    <a:pt x="1418" y="1"/>
                    <a:pt x="1353" y="34"/>
                    <a:pt x="1313" y="93"/>
                  </a:cubicBezTo>
                  <a:lnTo>
                    <a:pt x="41" y="1974"/>
                  </a:lnTo>
                  <a:cubicBezTo>
                    <a:pt x="13" y="2014"/>
                    <a:pt x="0" y="2062"/>
                    <a:pt x="6" y="2110"/>
                  </a:cubicBezTo>
                  <a:lnTo>
                    <a:pt x="461" y="7489"/>
                  </a:lnTo>
                  <a:lnTo>
                    <a:pt x="531" y="8536"/>
                  </a:lnTo>
                  <a:lnTo>
                    <a:pt x="749" y="8536"/>
                  </a:lnTo>
                  <a:lnTo>
                    <a:pt x="1057" y="8255"/>
                  </a:lnTo>
                  <a:lnTo>
                    <a:pt x="5109" y="8255"/>
                  </a:lnTo>
                  <a:lnTo>
                    <a:pt x="5666" y="8536"/>
                  </a:lnTo>
                  <a:lnTo>
                    <a:pt x="5834" y="8536"/>
                  </a:lnTo>
                  <a:lnTo>
                    <a:pt x="5954" y="7489"/>
                  </a:lnTo>
                  <a:lnTo>
                    <a:pt x="6408" y="2110"/>
                  </a:lnTo>
                  <a:cubicBezTo>
                    <a:pt x="6414" y="2062"/>
                    <a:pt x="6401" y="2014"/>
                    <a:pt x="6373" y="1974"/>
                  </a:cubicBezTo>
                  <a:lnTo>
                    <a:pt x="5101" y="93"/>
                  </a:lnTo>
                  <a:cubicBezTo>
                    <a:pt x="5062" y="34"/>
                    <a:pt x="4997" y="1"/>
                    <a:pt x="4926"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4" name="Google Shape;1034;p48"/>
            <p:cNvSpPr/>
            <p:nvPr/>
          </p:nvSpPr>
          <p:spPr>
            <a:xfrm>
              <a:off x="4128872" y="2329743"/>
              <a:ext cx="83054" cy="320431"/>
            </a:xfrm>
            <a:custGeom>
              <a:rect b="b" l="l" r="r" t="t"/>
              <a:pathLst>
                <a:path extrusionOk="0" h="8538" w="2213">
                  <a:moveTo>
                    <a:pt x="1489" y="1"/>
                  </a:moveTo>
                  <a:cubicBezTo>
                    <a:pt x="1418" y="1"/>
                    <a:pt x="1353" y="36"/>
                    <a:pt x="1313" y="94"/>
                  </a:cubicBezTo>
                  <a:lnTo>
                    <a:pt x="41" y="1974"/>
                  </a:lnTo>
                  <a:cubicBezTo>
                    <a:pt x="13" y="2015"/>
                    <a:pt x="0" y="2062"/>
                    <a:pt x="6" y="2112"/>
                  </a:cubicBezTo>
                  <a:lnTo>
                    <a:pt x="461" y="7490"/>
                  </a:lnTo>
                  <a:lnTo>
                    <a:pt x="531" y="8537"/>
                  </a:lnTo>
                  <a:lnTo>
                    <a:pt x="1151" y="8537"/>
                  </a:lnTo>
                  <a:lnTo>
                    <a:pt x="1468" y="8195"/>
                  </a:lnTo>
                  <a:lnTo>
                    <a:pt x="946" y="2021"/>
                  </a:lnTo>
                  <a:cubicBezTo>
                    <a:pt x="939" y="1936"/>
                    <a:pt x="961" y="1853"/>
                    <a:pt x="1008" y="1781"/>
                  </a:cubicBezTo>
                  <a:lnTo>
                    <a:pt x="2212"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5" name="Google Shape;1035;p48"/>
            <p:cNvSpPr/>
            <p:nvPr/>
          </p:nvSpPr>
          <p:spPr>
            <a:xfrm>
              <a:off x="4180214" y="2384237"/>
              <a:ext cx="138110" cy="177142"/>
            </a:xfrm>
            <a:custGeom>
              <a:rect b="b" l="l" r="r" t="t"/>
              <a:pathLst>
                <a:path extrusionOk="0" h="4720" w="3680">
                  <a:moveTo>
                    <a:pt x="1841" y="0"/>
                  </a:moveTo>
                  <a:cubicBezTo>
                    <a:pt x="1078" y="0"/>
                    <a:pt x="426" y="552"/>
                    <a:pt x="299" y="1305"/>
                  </a:cubicBezTo>
                  <a:lnTo>
                    <a:pt x="80" y="2601"/>
                  </a:lnTo>
                  <a:lnTo>
                    <a:pt x="75" y="2625"/>
                  </a:lnTo>
                  <a:cubicBezTo>
                    <a:pt x="1" y="2977"/>
                    <a:pt x="107" y="3344"/>
                    <a:pt x="360" y="3604"/>
                  </a:cubicBezTo>
                  <a:lnTo>
                    <a:pt x="1176" y="4441"/>
                  </a:lnTo>
                  <a:cubicBezTo>
                    <a:pt x="1357" y="4626"/>
                    <a:pt x="1595" y="4719"/>
                    <a:pt x="1834" y="4719"/>
                  </a:cubicBezTo>
                  <a:cubicBezTo>
                    <a:pt x="2071" y="4719"/>
                    <a:pt x="2308" y="4628"/>
                    <a:pt x="2489" y="4445"/>
                  </a:cubicBezTo>
                  <a:lnTo>
                    <a:pt x="3317" y="3604"/>
                  </a:lnTo>
                  <a:cubicBezTo>
                    <a:pt x="3571" y="3347"/>
                    <a:pt x="3679" y="2977"/>
                    <a:pt x="3606" y="2620"/>
                  </a:cubicBezTo>
                  <a:lnTo>
                    <a:pt x="3603" y="2601"/>
                  </a:lnTo>
                  <a:lnTo>
                    <a:pt x="3384" y="1305"/>
                  </a:lnTo>
                  <a:cubicBezTo>
                    <a:pt x="3258" y="552"/>
                    <a:pt x="2606" y="0"/>
                    <a:pt x="184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6" name="Google Shape;1036;p48"/>
            <p:cNvSpPr/>
            <p:nvPr/>
          </p:nvSpPr>
          <p:spPr>
            <a:xfrm>
              <a:off x="4180289" y="2384274"/>
              <a:ext cx="85719" cy="177142"/>
            </a:xfrm>
            <a:custGeom>
              <a:rect b="b" l="l" r="r" t="t"/>
              <a:pathLst>
                <a:path extrusionOk="0" h="4720" w="2284">
                  <a:moveTo>
                    <a:pt x="1841" y="1"/>
                  </a:moveTo>
                  <a:cubicBezTo>
                    <a:pt x="1076" y="1"/>
                    <a:pt x="424" y="552"/>
                    <a:pt x="298" y="1305"/>
                  </a:cubicBezTo>
                  <a:lnTo>
                    <a:pt x="79" y="2602"/>
                  </a:lnTo>
                  <a:lnTo>
                    <a:pt x="73" y="2625"/>
                  </a:lnTo>
                  <a:cubicBezTo>
                    <a:pt x="0" y="2980"/>
                    <a:pt x="105" y="3347"/>
                    <a:pt x="358" y="3605"/>
                  </a:cubicBezTo>
                  <a:lnTo>
                    <a:pt x="1176" y="4442"/>
                  </a:lnTo>
                  <a:cubicBezTo>
                    <a:pt x="1356" y="4627"/>
                    <a:pt x="1594" y="4719"/>
                    <a:pt x="1833" y="4719"/>
                  </a:cubicBezTo>
                  <a:cubicBezTo>
                    <a:pt x="1986" y="4719"/>
                    <a:pt x="2139" y="4681"/>
                    <a:pt x="2277" y="4605"/>
                  </a:cubicBezTo>
                  <a:cubicBezTo>
                    <a:pt x="2199" y="4562"/>
                    <a:pt x="2126" y="4508"/>
                    <a:pt x="2062" y="4442"/>
                  </a:cubicBezTo>
                  <a:lnTo>
                    <a:pt x="1244" y="3605"/>
                  </a:lnTo>
                  <a:cubicBezTo>
                    <a:pt x="993" y="3346"/>
                    <a:pt x="885" y="2978"/>
                    <a:pt x="959" y="2625"/>
                  </a:cubicBezTo>
                  <a:lnTo>
                    <a:pt x="965" y="2602"/>
                  </a:lnTo>
                  <a:lnTo>
                    <a:pt x="1184" y="1305"/>
                  </a:lnTo>
                  <a:cubicBezTo>
                    <a:pt x="1285" y="704"/>
                    <a:pt x="1724" y="230"/>
                    <a:pt x="2284" y="65"/>
                  </a:cubicBezTo>
                  <a:cubicBezTo>
                    <a:pt x="2143" y="23"/>
                    <a:pt x="1994" y="1"/>
                    <a:pt x="184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7" name="Google Shape;1037;p48"/>
            <p:cNvSpPr/>
            <p:nvPr/>
          </p:nvSpPr>
          <p:spPr>
            <a:xfrm>
              <a:off x="4221797" y="2444848"/>
              <a:ext cx="94576" cy="58059"/>
            </a:xfrm>
            <a:custGeom>
              <a:rect b="b" l="l" r="r" t="t"/>
              <a:pathLst>
                <a:path extrusionOk="0" h="1547" w="2520">
                  <a:moveTo>
                    <a:pt x="2135" y="1"/>
                  </a:moveTo>
                  <a:lnTo>
                    <a:pt x="1" y="406"/>
                  </a:lnTo>
                  <a:lnTo>
                    <a:pt x="48" y="783"/>
                  </a:lnTo>
                  <a:lnTo>
                    <a:pt x="1" y="989"/>
                  </a:lnTo>
                  <a:lnTo>
                    <a:pt x="2149" y="1546"/>
                  </a:lnTo>
                  <a:lnTo>
                    <a:pt x="2518" y="1213"/>
                  </a:lnTo>
                  <a:cubicBezTo>
                    <a:pt x="2520" y="1143"/>
                    <a:pt x="2513" y="1074"/>
                    <a:pt x="2498" y="1005"/>
                  </a:cubicBezTo>
                  <a:lnTo>
                    <a:pt x="2494" y="986"/>
                  </a:lnTo>
                  <a:lnTo>
                    <a:pt x="2377" y="295"/>
                  </a:lnTo>
                  <a:lnTo>
                    <a:pt x="2135" y="1"/>
                  </a:lnTo>
                  <a:close/>
                </a:path>
              </a:pathLst>
            </a:custGeom>
            <a:solidFill>
              <a:srgbClr val="F9F7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8" name="Google Shape;1038;p48"/>
            <p:cNvSpPr/>
            <p:nvPr/>
          </p:nvSpPr>
          <p:spPr>
            <a:xfrm>
              <a:off x="4157020" y="2517768"/>
              <a:ext cx="184610" cy="132406"/>
            </a:xfrm>
            <a:custGeom>
              <a:rect b="b" l="l" r="r" t="t"/>
              <a:pathLst>
                <a:path extrusionOk="0" h="3528" w="4919">
                  <a:moveTo>
                    <a:pt x="1902" y="1"/>
                  </a:moveTo>
                  <a:lnTo>
                    <a:pt x="1668" y="755"/>
                  </a:lnTo>
                  <a:lnTo>
                    <a:pt x="1483" y="1460"/>
                  </a:lnTo>
                  <a:cubicBezTo>
                    <a:pt x="1467" y="1523"/>
                    <a:pt x="1432" y="1577"/>
                    <a:pt x="1383" y="1619"/>
                  </a:cubicBezTo>
                  <a:lnTo>
                    <a:pt x="484" y="2396"/>
                  </a:lnTo>
                  <a:cubicBezTo>
                    <a:pt x="177" y="2662"/>
                    <a:pt x="0" y="3049"/>
                    <a:pt x="0" y="3454"/>
                  </a:cubicBezTo>
                  <a:lnTo>
                    <a:pt x="0" y="3527"/>
                  </a:lnTo>
                  <a:lnTo>
                    <a:pt x="4918" y="3527"/>
                  </a:lnTo>
                  <a:lnTo>
                    <a:pt x="4918" y="3454"/>
                  </a:lnTo>
                  <a:cubicBezTo>
                    <a:pt x="4917" y="3049"/>
                    <a:pt x="4742" y="2662"/>
                    <a:pt x="4432" y="2396"/>
                  </a:cubicBezTo>
                  <a:lnTo>
                    <a:pt x="4081" y="2093"/>
                  </a:lnTo>
                  <a:lnTo>
                    <a:pt x="3747" y="2062"/>
                  </a:lnTo>
                  <a:lnTo>
                    <a:pt x="3404" y="1736"/>
                  </a:lnTo>
                  <a:lnTo>
                    <a:pt x="3467" y="1539"/>
                  </a:lnTo>
                  <a:cubicBezTo>
                    <a:pt x="3452" y="1516"/>
                    <a:pt x="3442" y="1489"/>
                    <a:pt x="3435" y="1463"/>
                  </a:cubicBezTo>
                  <a:lnTo>
                    <a:pt x="3354" y="1157"/>
                  </a:lnTo>
                  <a:lnTo>
                    <a:pt x="3056" y="1077"/>
                  </a:lnTo>
                  <a:lnTo>
                    <a:pt x="2916" y="77"/>
                  </a:lnTo>
                  <a:lnTo>
                    <a:pt x="3040" y="93"/>
                  </a:lnTo>
                  <a:lnTo>
                    <a:pt x="3040" y="93"/>
                  </a:lnTo>
                  <a:lnTo>
                    <a:pt x="3011"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9" name="Google Shape;1039;p48"/>
            <p:cNvSpPr/>
            <p:nvPr/>
          </p:nvSpPr>
          <p:spPr>
            <a:xfrm>
              <a:off x="4157020" y="2517768"/>
              <a:ext cx="125913" cy="132443"/>
            </a:xfrm>
            <a:custGeom>
              <a:rect b="b" l="l" r="r" t="t"/>
              <a:pathLst>
                <a:path extrusionOk="0" h="3529" w="3355">
                  <a:moveTo>
                    <a:pt x="2228" y="1"/>
                  </a:moveTo>
                  <a:lnTo>
                    <a:pt x="2051" y="764"/>
                  </a:lnTo>
                  <a:lnTo>
                    <a:pt x="1673" y="742"/>
                  </a:lnTo>
                  <a:lnTo>
                    <a:pt x="1483" y="1463"/>
                  </a:lnTo>
                  <a:cubicBezTo>
                    <a:pt x="1467" y="1524"/>
                    <a:pt x="1432" y="1580"/>
                    <a:pt x="1383" y="1621"/>
                  </a:cubicBezTo>
                  <a:lnTo>
                    <a:pt x="484" y="2399"/>
                  </a:lnTo>
                  <a:cubicBezTo>
                    <a:pt x="177" y="2663"/>
                    <a:pt x="0" y="3051"/>
                    <a:pt x="0" y="3456"/>
                  </a:cubicBezTo>
                  <a:lnTo>
                    <a:pt x="0" y="3529"/>
                  </a:lnTo>
                  <a:lnTo>
                    <a:pt x="769" y="3529"/>
                  </a:lnTo>
                  <a:cubicBezTo>
                    <a:pt x="801" y="3168"/>
                    <a:pt x="973" y="2830"/>
                    <a:pt x="1249" y="2590"/>
                  </a:cubicBezTo>
                  <a:lnTo>
                    <a:pt x="2148" y="1814"/>
                  </a:lnTo>
                  <a:cubicBezTo>
                    <a:pt x="2195" y="1771"/>
                    <a:pt x="2230" y="1716"/>
                    <a:pt x="2246" y="1654"/>
                  </a:cubicBezTo>
                  <a:lnTo>
                    <a:pt x="2246" y="1653"/>
                  </a:lnTo>
                  <a:cubicBezTo>
                    <a:pt x="2266" y="1578"/>
                    <a:pt x="2334" y="1526"/>
                    <a:pt x="2412" y="1526"/>
                  </a:cubicBezTo>
                  <a:cubicBezTo>
                    <a:pt x="2414" y="1526"/>
                    <a:pt x="2416" y="1526"/>
                    <a:pt x="2418" y="1526"/>
                  </a:cubicBezTo>
                  <a:lnTo>
                    <a:pt x="2454" y="1526"/>
                  </a:lnTo>
                  <a:cubicBezTo>
                    <a:pt x="2793" y="1526"/>
                    <a:pt x="3113" y="1394"/>
                    <a:pt x="3354" y="1156"/>
                  </a:cubicBezTo>
                  <a:lnTo>
                    <a:pt x="3247" y="755"/>
                  </a:lnTo>
                  <a:lnTo>
                    <a:pt x="3011"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0" name="Google Shape;1040;p48"/>
            <p:cNvSpPr/>
            <p:nvPr/>
          </p:nvSpPr>
          <p:spPr>
            <a:xfrm>
              <a:off x="4209187" y="2498178"/>
              <a:ext cx="90147" cy="63238"/>
            </a:xfrm>
            <a:custGeom>
              <a:rect b="b" l="l" r="r" t="t"/>
              <a:pathLst>
                <a:path extrusionOk="0" h="1685" w="2402">
                  <a:moveTo>
                    <a:pt x="1129" y="1"/>
                  </a:moveTo>
                  <a:cubicBezTo>
                    <a:pt x="1127" y="1"/>
                    <a:pt x="1127" y="1"/>
                    <a:pt x="1126" y="1"/>
                  </a:cubicBezTo>
                  <a:cubicBezTo>
                    <a:pt x="1123" y="14"/>
                    <a:pt x="1" y="994"/>
                    <a:pt x="1" y="994"/>
                  </a:cubicBezTo>
                  <a:lnTo>
                    <a:pt x="406" y="1407"/>
                  </a:lnTo>
                  <a:cubicBezTo>
                    <a:pt x="586" y="1592"/>
                    <a:pt x="824" y="1684"/>
                    <a:pt x="1063" y="1684"/>
                  </a:cubicBezTo>
                  <a:cubicBezTo>
                    <a:pt x="1300" y="1684"/>
                    <a:pt x="1538" y="1593"/>
                    <a:pt x="1717" y="1410"/>
                  </a:cubicBezTo>
                  <a:lnTo>
                    <a:pt x="2401" y="716"/>
                  </a:lnTo>
                  <a:lnTo>
                    <a:pt x="2401" y="247"/>
                  </a:lnTo>
                  <a:cubicBezTo>
                    <a:pt x="2401" y="245"/>
                    <a:pt x="1187" y="1"/>
                    <a:pt x="1129"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1" name="Google Shape;1041;p48"/>
            <p:cNvSpPr/>
            <p:nvPr/>
          </p:nvSpPr>
          <p:spPr>
            <a:xfrm>
              <a:off x="4209187" y="2519720"/>
              <a:ext cx="56558" cy="41621"/>
            </a:xfrm>
            <a:custGeom>
              <a:rect b="b" l="l" r="r" t="t"/>
              <a:pathLst>
                <a:path extrusionOk="0" h="1109" w="1507">
                  <a:moveTo>
                    <a:pt x="480" y="0"/>
                  </a:moveTo>
                  <a:cubicBezTo>
                    <a:pt x="230" y="219"/>
                    <a:pt x="1" y="418"/>
                    <a:pt x="1" y="418"/>
                  </a:cubicBezTo>
                  <a:lnTo>
                    <a:pt x="406" y="831"/>
                  </a:lnTo>
                  <a:cubicBezTo>
                    <a:pt x="586" y="1016"/>
                    <a:pt x="824" y="1108"/>
                    <a:pt x="1063" y="1108"/>
                  </a:cubicBezTo>
                  <a:cubicBezTo>
                    <a:pt x="1216" y="1108"/>
                    <a:pt x="1369" y="1070"/>
                    <a:pt x="1507" y="994"/>
                  </a:cubicBezTo>
                  <a:cubicBezTo>
                    <a:pt x="1430" y="952"/>
                    <a:pt x="1357" y="896"/>
                    <a:pt x="1293" y="831"/>
                  </a:cubicBezTo>
                  <a:lnTo>
                    <a:pt x="480"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2" name="Google Shape;1042;p48"/>
            <p:cNvSpPr/>
            <p:nvPr/>
          </p:nvSpPr>
          <p:spPr>
            <a:xfrm>
              <a:off x="4183253" y="2492999"/>
              <a:ext cx="92361" cy="42334"/>
            </a:xfrm>
            <a:custGeom>
              <a:rect b="b" l="l" r="r" t="t"/>
              <a:pathLst>
                <a:path extrusionOk="0" h="1128" w="2461">
                  <a:moveTo>
                    <a:pt x="287" y="0"/>
                  </a:moveTo>
                  <a:lnTo>
                    <a:pt x="0" y="196"/>
                  </a:lnTo>
                  <a:cubicBezTo>
                    <a:pt x="44" y="385"/>
                    <a:pt x="141" y="562"/>
                    <a:pt x="279" y="705"/>
                  </a:cubicBezTo>
                  <a:lnTo>
                    <a:pt x="692" y="1127"/>
                  </a:lnTo>
                  <a:lnTo>
                    <a:pt x="2461" y="716"/>
                  </a:lnTo>
                  <a:lnTo>
                    <a:pt x="2217" y="355"/>
                  </a:lnTo>
                  <a:lnTo>
                    <a:pt x="287"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3" name="Google Shape;1043;p48"/>
            <p:cNvSpPr/>
            <p:nvPr/>
          </p:nvSpPr>
          <p:spPr>
            <a:xfrm>
              <a:off x="4189371" y="2403002"/>
              <a:ext cx="93262" cy="54531"/>
            </a:xfrm>
            <a:custGeom>
              <a:rect b="b" l="l" r="r" t="t"/>
              <a:pathLst>
                <a:path extrusionOk="0" h="1453" w="2485">
                  <a:moveTo>
                    <a:pt x="448" y="0"/>
                  </a:moveTo>
                  <a:cubicBezTo>
                    <a:pt x="247" y="218"/>
                    <a:pt x="105" y="495"/>
                    <a:pt x="52" y="805"/>
                  </a:cubicBezTo>
                  <a:lnTo>
                    <a:pt x="1" y="1115"/>
                  </a:lnTo>
                  <a:lnTo>
                    <a:pt x="168" y="1452"/>
                  </a:lnTo>
                  <a:lnTo>
                    <a:pt x="2400" y="1115"/>
                  </a:lnTo>
                  <a:lnTo>
                    <a:pt x="2485" y="692"/>
                  </a:lnTo>
                  <a:lnTo>
                    <a:pt x="448"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4" name="Google Shape;1044;p48"/>
            <p:cNvSpPr/>
            <p:nvPr/>
          </p:nvSpPr>
          <p:spPr>
            <a:xfrm>
              <a:off x="4183253" y="2492999"/>
              <a:ext cx="53142" cy="42334"/>
            </a:xfrm>
            <a:custGeom>
              <a:rect b="b" l="l" r="r" t="t"/>
              <a:pathLst>
                <a:path extrusionOk="0" h="1128" w="1416">
                  <a:moveTo>
                    <a:pt x="287" y="0"/>
                  </a:moveTo>
                  <a:lnTo>
                    <a:pt x="0" y="196"/>
                  </a:lnTo>
                  <a:cubicBezTo>
                    <a:pt x="44" y="385"/>
                    <a:pt x="141" y="562"/>
                    <a:pt x="279" y="705"/>
                  </a:cubicBezTo>
                  <a:lnTo>
                    <a:pt x="692" y="1127"/>
                  </a:lnTo>
                  <a:lnTo>
                    <a:pt x="1415" y="961"/>
                  </a:lnTo>
                  <a:lnTo>
                    <a:pt x="1165" y="706"/>
                  </a:lnTo>
                  <a:cubicBezTo>
                    <a:pt x="1005" y="540"/>
                    <a:pt x="902" y="332"/>
                    <a:pt x="870" y="108"/>
                  </a:cubicBezTo>
                  <a:lnTo>
                    <a:pt x="287"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5" name="Google Shape;1045;p48"/>
            <p:cNvSpPr/>
            <p:nvPr/>
          </p:nvSpPr>
          <p:spPr>
            <a:xfrm>
              <a:off x="4181715" y="2463838"/>
              <a:ext cx="134883" cy="61174"/>
            </a:xfrm>
            <a:custGeom>
              <a:rect b="b" l="l" r="r" t="t"/>
              <a:pathLst>
                <a:path extrusionOk="0" h="1630" w="3594">
                  <a:moveTo>
                    <a:pt x="874" y="1"/>
                  </a:moveTo>
                  <a:lnTo>
                    <a:pt x="205" y="277"/>
                  </a:lnTo>
                  <a:lnTo>
                    <a:pt x="34" y="504"/>
                  </a:lnTo>
                  <a:cubicBezTo>
                    <a:pt x="0" y="662"/>
                    <a:pt x="5" y="824"/>
                    <a:pt x="41" y="974"/>
                  </a:cubicBezTo>
                  <a:lnTo>
                    <a:pt x="2502" y="1496"/>
                  </a:lnTo>
                  <a:lnTo>
                    <a:pt x="3133" y="1629"/>
                  </a:lnTo>
                  <a:lnTo>
                    <a:pt x="3277" y="1483"/>
                  </a:lnTo>
                  <a:cubicBezTo>
                    <a:pt x="3484" y="1274"/>
                    <a:pt x="3594" y="993"/>
                    <a:pt x="3589" y="704"/>
                  </a:cubicBezTo>
                  <a:lnTo>
                    <a:pt x="1116" y="277"/>
                  </a:lnTo>
                  <a:lnTo>
                    <a:pt x="87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6" name="Google Shape;1046;p48"/>
            <p:cNvSpPr/>
            <p:nvPr/>
          </p:nvSpPr>
          <p:spPr>
            <a:xfrm>
              <a:off x="4181752" y="2463800"/>
              <a:ext cx="37530" cy="44210"/>
            </a:xfrm>
            <a:custGeom>
              <a:rect b="b" l="l" r="r" t="t"/>
              <a:pathLst>
                <a:path extrusionOk="0" h="1178" w="1000">
                  <a:moveTo>
                    <a:pt x="875" y="0"/>
                  </a:moveTo>
                  <a:lnTo>
                    <a:pt x="205" y="275"/>
                  </a:lnTo>
                  <a:lnTo>
                    <a:pt x="34" y="502"/>
                  </a:lnTo>
                  <a:cubicBezTo>
                    <a:pt x="1" y="661"/>
                    <a:pt x="5" y="822"/>
                    <a:pt x="42" y="974"/>
                  </a:cubicBezTo>
                  <a:lnTo>
                    <a:pt x="999" y="1177"/>
                  </a:lnTo>
                  <a:cubicBezTo>
                    <a:pt x="900" y="971"/>
                    <a:pt x="871" y="734"/>
                    <a:pt x="920" y="505"/>
                  </a:cubicBezTo>
                  <a:lnTo>
                    <a:pt x="926" y="480"/>
                  </a:lnTo>
                  <a:lnTo>
                    <a:pt x="986" y="128"/>
                  </a:lnTo>
                  <a:lnTo>
                    <a:pt x="875"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7" name="Google Shape;1047;p48"/>
            <p:cNvSpPr/>
            <p:nvPr/>
          </p:nvSpPr>
          <p:spPr>
            <a:xfrm>
              <a:off x="4183028" y="2425182"/>
              <a:ext cx="127977" cy="57571"/>
            </a:xfrm>
            <a:custGeom>
              <a:rect b="b" l="l" r="r" t="t"/>
              <a:pathLst>
                <a:path extrusionOk="0" h="1534" w="3410">
                  <a:moveTo>
                    <a:pt x="3256" y="0"/>
                  </a:moveTo>
                  <a:lnTo>
                    <a:pt x="171" y="525"/>
                  </a:lnTo>
                  <a:lnTo>
                    <a:pt x="6" y="1509"/>
                  </a:lnTo>
                  <a:lnTo>
                    <a:pt x="0" y="1534"/>
                  </a:lnTo>
                  <a:lnTo>
                    <a:pt x="0" y="1534"/>
                  </a:lnTo>
                  <a:lnTo>
                    <a:pt x="3391" y="823"/>
                  </a:lnTo>
                  <a:lnTo>
                    <a:pt x="3410" y="819"/>
                  </a:lnTo>
                  <a:lnTo>
                    <a:pt x="3307" y="216"/>
                  </a:lnTo>
                  <a:cubicBezTo>
                    <a:pt x="3297" y="140"/>
                    <a:pt x="3278" y="70"/>
                    <a:pt x="3256"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8" name="Google Shape;1048;p48"/>
            <p:cNvSpPr/>
            <p:nvPr/>
          </p:nvSpPr>
          <p:spPr>
            <a:xfrm>
              <a:off x="4189371" y="2403002"/>
              <a:ext cx="43347" cy="54531"/>
            </a:xfrm>
            <a:custGeom>
              <a:rect b="b" l="l" r="r" t="t"/>
              <a:pathLst>
                <a:path extrusionOk="0" h="1453" w="1155">
                  <a:moveTo>
                    <a:pt x="448" y="0"/>
                  </a:moveTo>
                  <a:cubicBezTo>
                    <a:pt x="247" y="218"/>
                    <a:pt x="105" y="495"/>
                    <a:pt x="52" y="805"/>
                  </a:cubicBezTo>
                  <a:lnTo>
                    <a:pt x="1" y="1115"/>
                  </a:lnTo>
                  <a:lnTo>
                    <a:pt x="168" y="1452"/>
                  </a:lnTo>
                  <a:lnTo>
                    <a:pt x="849" y="1350"/>
                  </a:lnTo>
                  <a:lnTo>
                    <a:pt x="941" y="805"/>
                  </a:lnTo>
                  <a:cubicBezTo>
                    <a:pt x="975" y="598"/>
                    <a:pt x="1048" y="408"/>
                    <a:pt x="1154" y="240"/>
                  </a:cubicBezTo>
                  <a:lnTo>
                    <a:pt x="448"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9" name="Google Shape;1049;p48"/>
            <p:cNvSpPr/>
            <p:nvPr/>
          </p:nvSpPr>
          <p:spPr>
            <a:xfrm>
              <a:off x="4221797" y="2575490"/>
              <a:ext cx="89396" cy="50328"/>
            </a:xfrm>
            <a:custGeom>
              <a:rect b="b" l="l" r="r" t="t"/>
              <a:pathLst>
                <a:path extrusionOk="0" h="1341" w="2382">
                  <a:moveTo>
                    <a:pt x="1741" y="1"/>
                  </a:moveTo>
                  <a:lnTo>
                    <a:pt x="349" y="527"/>
                  </a:lnTo>
                  <a:lnTo>
                    <a:pt x="1" y="692"/>
                  </a:lnTo>
                  <a:lnTo>
                    <a:pt x="77" y="1340"/>
                  </a:lnTo>
                  <a:lnTo>
                    <a:pt x="1111" y="1176"/>
                  </a:lnTo>
                  <a:lnTo>
                    <a:pt x="1695" y="1274"/>
                  </a:lnTo>
                  <a:lnTo>
                    <a:pt x="2381" y="937"/>
                  </a:lnTo>
                  <a:lnTo>
                    <a:pt x="2358" y="555"/>
                  </a:lnTo>
                  <a:lnTo>
                    <a:pt x="1809" y="81"/>
                  </a:lnTo>
                  <a:cubicBezTo>
                    <a:pt x="1782" y="58"/>
                    <a:pt x="1760" y="30"/>
                    <a:pt x="1741"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0" name="Google Shape;1050;p48"/>
            <p:cNvSpPr/>
            <p:nvPr/>
          </p:nvSpPr>
          <p:spPr>
            <a:xfrm>
              <a:off x="4288638" y="2615009"/>
              <a:ext cx="53030" cy="35091"/>
            </a:xfrm>
            <a:custGeom>
              <a:rect b="b" l="l" r="r" t="t"/>
              <a:pathLst>
                <a:path extrusionOk="0" h="935" w="1413">
                  <a:moveTo>
                    <a:pt x="951" y="1"/>
                  </a:moveTo>
                  <a:lnTo>
                    <a:pt x="91" y="315"/>
                  </a:lnTo>
                  <a:lnTo>
                    <a:pt x="50" y="736"/>
                  </a:lnTo>
                  <a:lnTo>
                    <a:pt x="1" y="853"/>
                  </a:lnTo>
                  <a:lnTo>
                    <a:pt x="286" y="935"/>
                  </a:lnTo>
                  <a:lnTo>
                    <a:pt x="1413" y="935"/>
                  </a:lnTo>
                  <a:lnTo>
                    <a:pt x="1413" y="862"/>
                  </a:lnTo>
                  <a:cubicBezTo>
                    <a:pt x="1410" y="648"/>
                    <a:pt x="1360" y="436"/>
                    <a:pt x="1267" y="246"/>
                  </a:cubicBezTo>
                  <a:lnTo>
                    <a:pt x="951"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1" name="Google Shape;1051;p48"/>
            <p:cNvSpPr/>
            <p:nvPr/>
          </p:nvSpPr>
          <p:spPr>
            <a:xfrm>
              <a:off x="4252646" y="2596319"/>
              <a:ext cx="83504" cy="49352"/>
            </a:xfrm>
            <a:custGeom>
              <a:rect b="b" l="l" r="r" t="t"/>
              <a:pathLst>
                <a:path extrusionOk="0" h="1315" w="2225">
                  <a:moveTo>
                    <a:pt x="1533" y="0"/>
                  </a:moveTo>
                  <a:lnTo>
                    <a:pt x="287" y="621"/>
                  </a:lnTo>
                  <a:lnTo>
                    <a:pt x="1" y="785"/>
                  </a:lnTo>
                  <a:lnTo>
                    <a:pt x="522" y="1314"/>
                  </a:lnTo>
                  <a:lnTo>
                    <a:pt x="1005" y="1234"/>
                  </a:lnTo>
                  <a:lnTo>
                    <a:pt x="2224" y="741"/>
                  </a:lnTo>
                  <a:cubicBezTo>
                    <a:pt x="2144" y="578"/>
                    <a:pt x="2028" y="427"/>
                    <a:pt x="1884" y="303"/>
                  </a:cubicBezTo>
                  <a:lnTo>
                    <a:pt x="1533"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2" name="Google Shape;1052;p48"/>
            <p:cNvSpPr/>
            <p:nvPr/>
          </p:nvSpPr>
          <p:spPr>
            <a:xfrm>
              <a:off x="4182428" y="2575302"/>
              <a:ext cx="116906" cy="74872"/>
            </a:xfrm>
            <a:custGeom>
              <a:rect b="b" l="l" r="r" t="t"/>
              <a:pathLst>
                <a:path extrusionOk="0" h="1995" w="3115">
                  <a:moveTo>
                    <a:pt x="777" y="0"/>
                  </a:moveTo>
                  <a:cubicBezTo>
                    <a:pt x="758" y="32"/>
                    <a:pt x="734" y="61"/>
                    <a:pt x="706" y="85"/>
                  </a:cubicBezTo>
                  <a:lnTo>
                    <a:pt x="0" y="695"/>
                  </a:lnTo>
                  <a:lnTo>
                    <a:pt x="22" y="715"/>
                  </a:lnTo>
                  <a:lnTo>
                    <a:pt x="1429" y="1994"/>
                  </a:lnTo>
                  <a:lnTo>
                    <a:pt x="3114" y="1994"/>
                  </a:lnTo>
                  <a:lnTo>
                    <a:pt x="777"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3" name="Google Shape;1053;p48"/>
            <p:cNvSpPr/>
            <p:nvPr/>
          </p:nvSpPr>
          <p:spPr>
            <a:xfrm>
              <a:off x="4156945" y="2601460"/>
              <a:ext cx="79076" cy="48714"/>
            </a:xfrm>
            <a:custGeom>
              <a:rect b="b" l="l" r="r" t="t"/>
              <a:pathLst>
                <a:path extrusionOk="0" h="1298" w="2107">
                  <a:moveTo>
                    <a:pt x="676" y="0"/>
                  </a:moveTo>
                  <a:lnTo>
                    <a:pt x="485" y="166"/>
                  </a:lnTo>
                  <a:cubicBezTo>
                    <a:pt x="178" y="432"/>
                    <a:pt x="1" y="819"/>
                    <a:pt x="1" y="1224"/>
                  </a:cubicBezTo>
                  <a:lnTo>
                    <a:pt x="1" y="1297"/>
                  </a:lnTo>
                  <a:lnTo>
                    <a:pt x="2106" y="1297"/>
                  </a:lnTo>
                  <a:lnTo>
                    <a:pt x="676" y="0"/>
                  </a:lnTo>
                  <a:close/>
                </a:path>
              </a:pathLst>
            </a:custGeom>
            <a:solidFill>
              <a:srgbClr val="E5E1E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4" name="Google Shape;1054;p48"/>
            <p:cNvSpPr/>
            <p:nvPr/>
          </p:nvSpPr>
          <p:spPr>
            <a:xfrm>
              <a:off x="4182953" y="2439031"/>
              <a:ext cx="40758" cy="43722"/>
            </a:xfrm>
            <a:custGeom>
              <a:rect b="b" l="l" r="r" t="t"/>
              <a:pathLst>
                <a:path extrusionOk="0" h="1165" w="1086">
                  <a:moveTo>
                    <a:pt x="1086" y="1"/>
                  </a:moveTo>
                  <a:lnTo>
                    <a:pt x="172" y="156"/>
                  </a:lnTo>
                  <a:lnTo>
                    <a:pt x="5" y="1141"/>
                  </a:lnTo>
                  <a:lnTo>
                    <a:pt x="1" y="1165"/>
                  </a:lnTo>
                  <a:lnTo>
                    <a:pt x="920" y="970"/>
                  </a:lnTo>
                  <a:lnTo>
                    <a:pt x="1086"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5" name="Google Shape;1055;p48"/>
            <p:cNvSpPr/>
            <p:nvPr/>
          </p:nvSpPr>
          <p:spPr>
            <a:xfrm>
              <a:off x="4156945" y="2601460"/>
              <a:ext cx="79076" cy="48714"/>
            </a:xfrm>
            <a:custGeom>
              <a:rect b="b" l="l" r="r" t="t"/>
              <a:pathLst>
                <a:path extrusionOk="0" h="1298" w="2107">
                  <a:moveTo>
                    <a:pt x="676" y="0"/>
                  </a:moveTo>
                  <a:lnTo>
                    <a:pt x="485" y="166"/>
                  </a:lnTo>
                  <a:cubicBezTo>
                    <a:pt x="178" y="432"/>
                    <a:pt x="1" y="819"/>
                    <a:pt x="1" y="1224"/>
                  </a:cubicBezTo>
                  <a:lnTo>
                    <a:pt x="1" y="1297"/>
                  </a:lnTo>
                  <a:lnTo>
                    <a:pt x="2106" y="1297"/>
                  </a:lnTo>
                  <a:lnTo>
                    <a:pt x="676"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6" name="Google Shape;1056;p48"/>
            <p:cNvSpPr/>
            <p:nvPr/>
          </p:nvSpPr>
          <p:spPr>
            <a:xfrm>
              <a:off x="4182315" y="2575415"/>
              <a:ext cx="48301" cy="42597"/>
            </a:xfrm>
            <a:custGeom>
              <a:rect b="b" l="l" r="r" t="t"/>
              <a:pathLst>
                <a:path extrusionOk="0" h="1135" w="1287">
                  <a:moveTo>
                    <a:pt x="778" y="0"/>
                  </a:moveTo>
                  <a:cubicBezTo>
                    <a:pt x="759" y="31"/>
                    <a:pt x="737" y="60"/>
                    <a:pt x="708" y="83"/>
                  </a:cubicBezTo>
                  <a:lnTo>
                    <a:pt x="0" y="694"/>
                  </a:lnTo>
                  <a:lnTo>
                    <a:pt x="22" y="713"/>
                  </a:lnTo>
                  <a:lnTo>
                    <a:pt x="486" y="1135"/>
                  </a:lnTo>
                  <a:cubicBezTo>
                    <a:pt x="512" y="1107"/>
                    <a:pt x="541" y="1079"/>
                    <a:pt x="570" y="1054"/>
                  </a:cubicBezTo>
                  <a:lnTo>
                    <a:pt x="1287" y="436"/>
                  </a:lnTo>
                  <a:lnTo>
                    <a:pt x="778"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7" name="Google Shape;1057;p48"/>
            <p:cNvSpPr/>
            <p:nvPr/>
          </p:nvSpPr>
          <p:spPr>
            <a:xfrm>
              <a:off x="4156945" y="2601460"/>
              <a:ext cx="43685" cy="48714"/>
            </a:xfrm>
            <a:custGeom>
              <a:rect b="b" l="l" r="r" t="t"/>
              <a:pathLst>
                <a:path extrusionOk="0" h="1298" w="1164">
                  <a:moveTo>
                    <a:pt x="676" y="0"/>
                  </a:moveTo>
                  <a:lnTo>
                    <a:pt x="485" y="166"/>
                  </a:lnTo>
                  <a:cubicBezTo>
                    <a:pt x="178" y="432"/>
                    <a:pt x="1" y="818"/>
                    <a:pt x="1" y="1224"/>
                  </a:cubicBezTo>
                  <a:lnTo>
                    <a:pt x="1" y="1297"/>
                  </a:lnTo>
                  <a:lnTo>
                    <a:pt x="770" y="1297"/>
                  </a:lnTo>
                  <a:cubicBezTo>
                    <a:pt x="798" y="974"/>
                    <a:pt x="937" y="673"/>
                    <a:pt x="1163" y="441"/>
                  </a:cubicBezTo>
                  <a:lnTo>
                    <a:pt x="676"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8" name="Google Shape;1058;p48"/>
            <p:cNvSpPr/>
            <p:nvPr/>
          </p:nvSpPr>
          <p:spPr>
            <a:xfrm>
              <a:off x="4151803" y="2378457"/>
              <a:ext cx="195043" cy="276108"/>
            </a:xfrm>
            <a:custGeom>
              <a:rect b="b" l="l" r="r" t="t"/>
              <a:pathLst>
                <a:path extrusionOk="0" h="7357" w="5197">
                  <a:moveTo>
                    <a:pt x="2597" y="274"/>
                  </a:moveTo>
                  <a:cubicBezTo>
                    <a:pt x="3173" y="274"/>
                    <a:pt x="3676" y="615"/>
                    <a:pt x="3901" y="1119"/>
                  </a:cubicBezTo>
                  <a:lnTo>
                    <a:pt x="3495" y="1188"/>
                  </a:lnTo>
                  <a:lnTo>
                    <a:pt x="1711" y="581"/>
                  </a:lnTo>
                  <a:cubicBezTo>
                    <a:pt x="1957" y="388"/>
                    <a:pt x="2265" y="274"/>
                    <a:pt x="2597" y="274"/>
                  </a:cubicBezTo>
                  <a:close/>
                  <a:moveTo>
                    <a:pt x="1492" y="796"/>
                  </a:moveTo>
                  <a:lnTo>
                    <a:pt x="2929" y="1286"/>
                  </a:lnTo>
                  <a:lnTo>
                    <a:pt x="1169" y="1583"/>
                  </a:lnTo>
                  <a:lnTo>
                    <a:pt x="1189" y="1464"/>
                  </a:lnTo>
                  <a:cubicBezTo>
                    <a:pt x="1233" y="1210"/>
                    <a:pt x="1338" y="983"/>
                    <a:pt x="1492" y="796"/>
                  </a:cubicBezTo>
                  <a:close/>
                  <a:moveTo>
                    <a:pt x="3989" y="1384"/>
                  </a:moveTo>
                  <a:lnTo>
                    <a:pt x="4005" y="1466"/>
                  </a:lnTo>
                  <a:lnTo>
                    <a:pt x="4085" y="1940"/>
                  </a:lnTo>
                  <a:lnTo>
                    <a:pt x="1000" y="2587"/>
                  </a:lnTo>
                  <a:lnTo>
                    <a:pt x="1120" y="1871"/>
                  </a:lnTo>
                  <a:lnTo>
                    <a:pt x="3989" y="1384"/>
                  </a:lnTo>
                  <a:close/>
                  <a:moveTo>
                    <a:pt x="4131" y="2210"/>
                  </a:moveTo>
                  <a:lnTo>
                    <a:pt x="4224" y="2763"/>
                  </a:lnTo>
                  <a:cubicBezTo>
                    <a:pt x="4224" y="2764"/>
                    <a:pt x="4224" y="2766"/>
                    <a:pt x="4226" y="2767"/>
                  </a:cubicBezTo>
                  <a:lnTo>
                    <a:pt x="4230" y="2788"/>
                  </a:lnTo>
                  <a:cubicBezTo>
                    <a:pt x="4230" y="2789"/>
                    <a:pt x="4230" y="2793"/>
                    <a:pt x="4231" y="2796"/>
                  </a:cubicBezTo>
                  <a:lnTo>
                    <a:pt x="3598" y="2687"/>
                  </a:lnTo>
                  <a:cubicBezTo>
                    <a:pt x="3591" y="2685"/>
                    <a:pt x="3583" y="2685"/>
                    <a:pt x="3576" y="2685"/>
                  </a:cubicBezTo>
                  <a:cubicBezTo>
                    <a:pt x="3510" y="2685"/>
                    <a:pt x="3451" y="2731"/>
                    <a:pt x="3440" y="2799"/>
                  </a:cubicBezTo>
                  <a:cubicBezTo>
                    <a:pt x="3427" y="2874"/>
                    <a:pt x="3477" y="2945"/>
                    <a:pt x="3552" y="2957"/>
                  </a:cubicBezTo>
                  <a:lnTo>
                    <a:pt x="4245" y="3078"/>
                  </a:lnTo>
                  <a:cubicBezTo>
                    <a:pt x="4223" y="3290"/>
                    <a:pt x="4129" y="3489"/>
                    <a:pt x="3976" y="3644"/>
                  </a:cubicBezTo>
                  <a:lnTo>
                    <a:pt x="3883" y="3738"/>
                  </a:lnTo>
                  <a:lnTo>
                    <a:pt x="955" y="3118"/>
                  </a:lnTo>
                  <a:cubicBezTo>
                    <a:pt x="943" y="3038"/>
                    <a:pt x="942" y="2957"/>
                    <a:pt x="951" y="2877"/>
                  </a:cubicBezTo>
                  <a:lnTo>
                    <a:pt x="1914" y="2676"/>
                  </a:lnTo>
                  <a:lnTo>
                    <a:pt x="2967" y="2859"/>
                  </a:lnTo>
                  <a:cubicBezTo>
                    <a:pt x="2974" y="2861"/>
                    <a:pt x="2983" y="2861"/>
                    <a:pt x="2990" y="2861"/>
                  </a:cubicBezTo>
                  <a:cubicBezTo>
                    <a:pt x="3056" y="2861"/>
                    <a:pt x="3113" y="2812"/>
                    <a:pt x="3126" y="2747"/>
                  </a:cubicBezTo>
                  <a:cubicBezTo>
                    <a:pt x="3138" y="2672"/>
                    <a:pt x="3090" y="2600"/>
                    <a:pt x="3014" y="2589"/>
                  </a:cubicBezTo>
                  <a:lnTo>
                    <a:pt x="2639" y="2523"/>
                  </a:lnTo>
                  <a:lnTo>
                    <a:pt x="4131" y="2210"/>
                  </a:lnTo>
                  <a:close/>
                  <a:moveTo>
                    <a:pt x="1052" y="3416"/>
                  </a:moveTo>
                  <a:lnTo>
                    <a:pt x="2669" y="3758"/>
                  </a:lnTo>
                  <a:lnTo>
                    <a:pt x="1576" y="4013"/>
                  </a:lnTo>
                  <a:lnTo>
                    <a:pt x="1215" y="3643"/>
                  </a:lnTo>
                  <a:cubicBezTo>
                    <a:pt x="1148" y="3577"/>
                    <a:pt x="1094" y="3501"/>
                    <a:pt x="1052" y="3416"/>
                  </a:cubicBezTo>
                  <a:close/>
                  <a:moveTo>
                    <a:pt x="3299" y="3896"/>
                  </a:moveTo>
                  <a:lnTo>
                    <a:pt x="3655" y="3969"/>
                  </a:lnTo>
                  <a:lnTo>
                    <a:pt x="3148" y="4485"/>
                  </a:lnTo>
                  <a:cubicBezTo>
                    <a:pt x="2999" y="4635"/>
                    <a:pt x="2802" y="4719"/>
                    <a:pt x="2590" y="4719"/>
                  </a:cubicBezTo>
                  <a:lnTo>
                    <a:pt x="2588" y="4719"/>
                  </a:lnTo>
                  <a:cubicBezTo>
                    <a:pt x="2376" y="4719"/>
                    <a:pt x="2179" y="4635"/>
                    <a:pt x="2031" y="4483"/>
                  </a:cubicBezTo>
                  <a:lnTo>
                    <a:pt x="1797" y="4244"/>
                  </a:lnTo>
                  <a:lnTo>
                    <a:pt x="3299" y="3896"/>
                  </a:lnTo>
                  <a:close/>
                  <a:moveTo>
                    <a:pt x="3312" y="4707"/>
                  </a:moveTo>
                  <a:lnTo>
                    <a:pt x="3429" y="5150"/>
                  </a:lnTo>
                  <a:lnTo>
                    <a:pt x="2236" y="5600"/>
                  </a:lnTo>
                  <a:lnTo>
                    <a:pt x="1753" y="5187"/>
                  </a:lnTo>
                  <a:lnTo>
                    <a:pt x="1878" y="4714"/>
                  </a:lnTo>
                  <a:cubicBezTo>
                    <a:pt x="2071" y="4893"/>
                    <a:pt x="2322" y="4989"/>
                    <a:pt x="2588" y="4992"/>
                  </a:cubicBezTo>
                  <a:lnTo>
                    <a:pt x="2590" y="4992"/>
                  </a:lnTo>
                  <a:cubicBezTo>
                    <a:pt x="2860" y="4992"/>
                    <a:pt x="3116" y="4891"/>
                    <a:pt x="3312" y="4707"/>
                  </a:cubicBezTo>
                  <a:close/>
                  <a:moveTo>
                    <a:pt x="3560" y="5394"/>
                  </a:moveTo>
                  <a:cubicBezTo>
                    <a:pt x="3568" y="5402"/>
                    <a:pt x="3575" y="5409"/>
                    <a:pt x="3584" y="5416"/>
                  </a:cubicBezTo>
                  <a:lnTo>
                    <a:pt x="3976" y="5757"/>
                  </a:lnTo>
                  <a:lnTo>
                    <a:pt x="2995" y="6245"/>
                  </a:lnTo>
                  <a:lnTo>
                    <a:pt x="2477" y="5804"/>
                  </a:lnTo>
                  <a:lnTo>
                    <a:pt x="3560" y="5394"/>
                  </a:lnTo>
                  <a:close/>
                  <a:moveTo>
                    <a:pt x="4201" y="5950"/>
                  </a:moveTo>
                  <a:lnTo>
                    <a:pt x="4481" y="6192"/>
                  </a:lnTo>
                  <a:cubicBezTo>
                    <a:pt x="4574" y="6271"/>
                    <a:pt x="4651" y="6362"/>
                    <a:pt x="4715" y="6461"/>
                  </a:cubicBezTo>
                  <a:lnTo>
                    <a:pt x="3720" y="6864"/>
                  </a:lnTo>
                  <a:lnTo>
                    <a:pt x="3221" y="6437"/>
                  </a:lnTo>
                  <a:lnTo>
                    <a:pt x="4201" y="5950"/>
                  </a:lnTo>
                  <a:close/>
                  <a:moveTo>
                    <a:pt x="2597" y="1"/>
                  </a:moveTo>
                  <a:cubicBezTo>
                    <a:pt x="1764" y="1"/>
                    <a:pt x="1059" y="599"/>
                    <a:pt x="920" y="1419"/>
                  </a:cubicBezTo>
                  <a:lnTo>
                    <a:pt x="696" y="2730"/>
                  </a:lnTo>
                  <a:cubicBezTo>
                    <a:pt x="614" y="3130"/>
                    <a:pt x="734" y="3542"/>
                    <a:pt x="1018" y="3834"/>
                  </a:cubicBezTo>
                  <a:lnTo>
                    <a:pt x="1654" y="4488"/>
                  </a:lnTo>
                  <a:lnTo>
                    <a:pt x="1487" y="5118"/>
                  </a:lnTo>
                  <a:cubicBezTo>
                    <a:pt x="1479" y="5153"/>
                    <a:pt x="1458" y="5184"/>
                    <a:pt x="1432" y="5207"/>
                  </a:cubicBezTo>
                  <a:lnTo>
                    <a:pt x="533" y="5983"/>
                  </a:lnTo>
                  <a:cubicBezTo>
                    <a:pt x="193" y="6276"/>
                    <a:pt x="0" y="6700"/>
                    <a:pt x="0" y="7146"/>
                  </a:cubicBezTo>
                  <a:lnTo>
                    <a:pt x="0" y="7219"/>
                  </a:lnTo>
                  <a:cubicBezTo>
                    <a:pt x="0" y="7295"/>
                    <a:pt x="62" y="7356"/>
                    <a:pt x="138" y="7356"/>
                  </a:cubicBezTo>
                  <a:cubicBezTo>
                    <a:pt x="212" y="7356"/>
                    <a:pt x="274" y="7295"/>
                    <a:pt x="274" y="7219"/>
                  </a:cubicBezTo>
                  <a:lnTo>
                    <a:pt x="274" y="7146"/>
                  </a:lnTo>
                  <a:cubicBezTo>
                    <a:pt x="274" y="6779"/>
                    <a:pt x="433" y="6432"/>
                    <a:pt x="711" y="6191"/>
                  </a:cubicBezTo>
                  <a:lnTo>
                    <a:pt x="812" y="6103"/>
                  </a:lnTo>
                  <a:lnTo>
                    <a:pt x="2151" y="7320"/>
                  </a:lnTo>
                  <a:cubicBezTo>
                    <a:pt x="2177" y="7343"/>
                    <a:pt x="2209" y="7355"/>
                    <a:pt x="2243" y="7355"/>
                  </a:cubicBezTo>
                  <a:cubicBezTo>
                    <a:pt x="2280" y="7355"/>
                    <a:pt x="2318" y="7340"/>
                    <a:pt x="2343" y="7309"/>
                  </a:cubicBezTo>
                  <a:cubicBezTo>
                    <a:pt x="2394" y="7252"/>
                    <a:pt x="2391" y="7166"/>
                    <a:pt x="2334" y="7115"/>
                  </a:cubicBezTo>
                  <a:lnTo>
                    <a:pt x="1019" y="5921"/>
                  </a:lnTo>
                  <a:lnTo>
                    <a:pt x="1604" y="5416"/>
                  </a:lnTo>
                  <a:lnTo>
                    <a:pt x="3840" y="7320"/>
                  </a:lnTo>
                  <a:cubicBezTo>
                    <a:pt x="3866" y="7342"/>
                    <a:pt x="3897" y="7353"/>
                    <a:pt x="3929" y="7353"/>
                  </a:cubicBezTo>
                  <a:cubicBezTo>
                    <a:pt x="3968" y="7353"/>
                    <a:pt x="4006" y="7336"/>
                    <a:pt x="4034" y="7305"/>
                  </a:cubicBezTo>
                  <a:cubicBezTo>
                    <a:pt x="4082" y="7248"/>
                    <a:pt x="4075" y="7160"/>
                    <a:pt x="4019" y="7112"/>
                  </a:cubicBezTo>
                  <a:lnTo>
                    <a:pt x="3957" y="7058"/>
                  </a:lnTo>
                  <a:lnTo>
                    <a:pt x="4841" y="6703"/>
                  </a:lnTo>
                  <a:cubicBezTo>
                    <a:pt x="4892" y="6842"/>
                    <a:pt x="4921" y="6991"/>
                    <a:pt x="4921" y="7143"/>
                  </a:cubicBezTo>
                  <a:lnTo>
                    <a:pt x="4921" y="7216"/>
                  </a:lnTo>
                  <a:cubicBezTo>
                    <a:pt x="4921" y="7290"/>
                    <a:pt x="4984" y="7353"/>
                    <a:pt x="5059" y="7353"/>
                  </a:cubicBezTo>
                  <a:cubicBezTo>
                    <a:pt x="5133" y="7353"/>
                    <a:pt x="5196" y="7290"/>
                    <a:pt x="5196" y="7216"/>
                  </a:cubicBezTo>
                  <a:lnTo>
                    <a:pt x="5196" y="7143"/>
                  </a:lnTo>
                  <a:cubicBezTo>
                    <a:pt x="5192" y="6703"/>
                    <a:pt x="4999" y="6279"/>
                    <a:pt x="4661" y="5986"/>
                  </a:cubicBezTo>
                  <a:lnTo>
                    <a:pt x="3762" y="5209"/>
                  </a:lnTo>
                  <a:cubicBezTo>
                    <a:pt x="3734" y="5185"/>
                    <a:pt x="3714" y="5154"/>
                    <a:pt x="3705" y="5119"/>
                  </a:cubicBezTo>
                  <a:lnTo>
                    <a:pt x="3536" y="4480"/>
                  </a:lnTo>
                  <a:lnTo>
                    <a:pt x="4169" y="3837"/>
                  </a:lnTo>
                  <a:cubicBezTo>
                    <a:pt x="4455" y="3545"/>
                    <a:pt x="4578" y="3130"/>
                    <a:pt x="4496" y="2729"/>
                  </a:cubicBezTo>
                  <a:lnTo>
                    <a:pt x="4275" y="1419"/>
                  </a:lnTo>
                  <a:cubicBezTo>
                    <a:pt x="4136" y="596"/>
                    <a:pt x="3430" y="1"/>
                    <a:pt x="259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9" name="Google Shape;1059;p48"/>
            <p:cNvSpPr/>
            <p:nvPr/>
          </p:nvSpPr>
          <p:spPr>
            <a:xfrm>
              <a:off x="4123656" y="2324001"/>
              <a:ext cx="251151" cy="291308"/>
            </a:xfrm>
            <a:custGeom>
              <a:rect b="b" l="l" r="r" t="t"/>
              <a:pathLst>
                <a:path extrusionOk="0" h="7762" w="6692">
                  <a:moveTo>
                    <a:pt x="1628" y="0"/>
                  </a:moveTo>
                  <a:cubicBezTo>
                    <a:pt x="1512" y="0"/>
                    <a:pt x="1404" y="57"/>
                    <a:pt x="1338" y="154"/>
                  </a:cubicBezTo>
                  <a:lnTo>
                    <a:pt x="66" y="2035"/>
                  </a:lnTo>
                  <a:cubicBezTo>
                    <a:pt x="22" y="2101"/>
                    <a:pt x="0" y="2181"/>
                    <a:pt x="8" y="2259"/>
                  </a:cubicBezTo>
                  <a:lnTo>
                    <a:pt x="66" y="2949"/>
                  </a:lnTo>
                  <a:cubicBezTo>
                    <a:pt x="72" y="3019"/>
                    <a:pt x="132" y="3074"/>
                    <a:pt x="202" y="3074"/>
                  </a:cubicBezTo>
                  <a:cubicBezTo>
                    <a:pt x="207" y="3074"/>
                    <a:pt x="211" y="3074"/>
                    <a:pt x="215" y="3073"/>
                  </a:cubicBezTo>
                  <a:cubicBezTo>
                    <a:pt x="290" y="3067"/>
                    <a:pt x="347" y="3000"/>
                    <a:pt x="340" y="2924"/>
                  </a:cubicBezTo>
                  <a:lnTo>
                    <a:pt x="281" y="2236"/>
                  </a:lnTo>
                  <a:cubicBezTo>
                    <a:pt x="278" y="2220"/>
                    <a:pt x="284" y="2201"/>
                    <a:pt x="293" y="2189"/>
                  </a:cubicBezTo>
                  <a:lnTo>
                    <a:pt x="1565" y="307"/>
                  </a:lnTo>
                  <a:cubicBezTo>
                    <a:pt x="1581" y="288"/>
                    <a:pt x="1601" y="275"/>
                    <a:pt x="1628" y="275"/>
                  </a:cubicBezTo>
                  <a:lnTo>
                    <a:pt x="5065" y="275"/>
                  </a:lnTo>
                  <a:cubicBezTo>
                    <a:pt x="5091" y="275"/>
                    <a:pt x="5113" y="288"/>
                    <a:pt x="5128" y="307"/>
                  </a:cubicBezTo>
                  <a:lnTo>
                    <a:pt x="6400" y="2189"/>
                  </a:lnTo>
                  <a:cubicBezTo>
                    <a:pt x="6408" y="2203"/>
                    <a:pt x="6414" y="2220"/>
                    <a:pt x="6411" y="2236"/>
                  </a:cubicBezTo>
                  <a:lnTo>
                    <a:pt x="5957" y="7614"/>
                  </a:lnTo>
                  <a:cubicBezTo>
                    <a:pt x="5951" y="7689"/>
                    <a:pt x="6006" y="7756"/>
                    <a:pt x="6081" y="7762"/>
                  </a:cubicBezTo>
                  <a:lnTo>
                    <a:pt x="6093" y="7762"/>
                  </a:lnTo>
                  <a:cubicBezTo>
                    <a:pt x="6164" y="7762"/>
                    <a:pt x="6223" y="7708"/>
                    <a:pt x="6230" y="7636"/>
                  </a:cubicBezTo>
                  <a:lnTo>
                    <a:pt x="6685" y="2258"/>
                  </a:lnTo>
                  <a:cubicBezTo>
                    <a:pt x="6692" y="2179"/>
                    <a:pt x="6671" y="2101"/>
                    <a:pt x="6626" y="2035"/>
                  </a:cubicBezTo>
                  <a:lnTo>
                    <a:pt x="5354" y="154"/>
                  </a:lnTo>
                  <a:cubicBezTo>
                    <a:pt x="5288" y="59"/>
                    <a:pt x="5180" y="0"/>
                    <a:pt x="506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0" name="Google Shape;1060;p48"/>
            <p:cNvSpPr/>
            <p:nvPr/>
          </p:nvSpPr>
          <p:spPr>
            <a:xfrm>
              <a:off x="4127709" y="2451003"/>
              <a:ext cx="23869" cy="164419"/>
            </a:xfrm>
            <a:custGeom>
              <a:rect b="b" l="l" r="r" t="t"/>
              <a:pathLst>
                <a:path extrusionOk="0" h="4381" w="636">
                  <a:moveTo>
                    <a:pt x="145" y="0"/>
                  </a:moveTo>
                  <a:cubicBezTo>
                    <a:pt x="141" y="0"/>
                    <a:pt x="137" y="0"/>
                    <a:pt x="132" y="1"/>
                  </a:cubicBezTo>
                  <a:cubicBezTo>
                    <a:pt x="58" y="7"/>
                    <a:pt x="1" y="74"/>
                    <a:pt x="8" y="148"/>
                  </a:cubicBezTo>
                  <a:lnTo>
                    <a:pt x="356" y="4255"/>
                  </a:lnTo>
                  <a:cubicBezTo>
                    <a:pt x="360" y="4327"/>
                    <a:pt x="422" y="4381"/>
                    <a:pt x="492" y="4381"/>
                  </a:cubicBezTo>
                  <a:lnTo>
                    <a:pt x="504" y="4381"/>
                  </a:lnTo>
                  <a:cubicBezTo>
                    <a:pt x="578" y="4376"/>
                    <a:pt x="635" y="4308"/>
                    <a:pt x="628" y="4233"/>
                  </a:cubicBezTo>
                  <a:lnTo>
                    <a:pt x="281" y="125"/>
                  </a:lnTo>
                  <a:cubicBezTo>
                    <a:pt x="276" y="55"/>
                    <a:pt x="216" y="0"/>
                    <a:pt x="14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1" name="Google Shape;1061;p48"/>
            <p:cNvSpPr/>
            <p:nvPr/>
          </p:nvSpPr>
          <p:spPr>
            <a:xfrm>
              <a:off x="4364186" y="2545315"/>
              <a:ext cx="19215" cy="109287"/>
            </a:xfrm>
            <a:custGeom>
              <a:rect b="b" l="l" r="r" t="t"/>
              <a:pathLst>
                <a:path extrusionOk="0" h="2912" w="512">
                  <a:moveTo>
                    <a:pt x="369" y="0"/>
                  </a:moveTo>
                  <a:cubicBezTo>
                    <a:pt x="299" y="0"/>
                    <a:pt x="237" y="54"/>
                    <a:pt x="232" y="125"/>
                  </a:cubicBezTo>
                  <a:lnTo>
                    <a:pt x="8" y="2764"/>
                  </a:lnTo>
                  <a:cubicBezTo>
                    <a:pt x="1" y="2839"/>
                    <a:pt x="58" y="2907"/>
                    <a:pt x="132" y="2912"/>
                  </a:cubicBezTo>
                  <a:lnTo>
                    <a:pt x="144" y="2912"/>
                  </a:lnTo>
                  <a:cubicBezTo>
                    <a:pt x="216" y="2912"/>
                    <a:pt x="274" y="2858"/>
                    <a:pt x="281" y="2786"/>
                  </a:cubicBezTo>
                  <a:lnTo>
                    <a:pt x="504" y="147"/>
                  </a:lnTo>
                  <a:cubicBezTo>
                    <a:pt x="511" y="74"/>
                    <a:pt x="457" y="8"/>
                    <a:pt x="379" y="1"/>
                  </a:cubicBezTo>
                  <a:cubicBezTo>
                    <a:pt x="376" y="1"/>
                    <a:pt x="372" y="0"/>
                    <a:pt x="36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2" name="Google Shape;1062;p48"/>
            <p:cNvSpPr/>
            <p:nvPr/>
          </p:nvSpPr>
          <p:spPr>
            <a:xfrm>
              <a:off x="4102639" y="2303510"/>
              <a:ext cx="293259" cy="351206"/>
            </a:xfrm>
            <a:custGeom>
              <a:rect b="b" l="l" r="r" t="t"/>
              <a:pathLst>
                <a:path extrusionOk="0" h="9358" w="7814">
                  <a:moveTo>
                    <a:pt x="1981" y="1"/>
                  </a:moveTo>
                  <a:cubicBezTo>
                    <a:pt x="1813" y="1"/>
                    <a:pt x="1655" y="84"/>
                    <a:pt x="1560" y="223"/>
                  </a:cubicBezTo>
                  <a:lnTo>
                    <a:pt x="96" y="2387"/>
                  </a:lnTo>
                  <a:cubicBezTo>
                    <a:pt x="31" y="2482"/>
                    <a:pt x="0" y="2599"/>
                    <a:pt x="9" y="2714"/>
                  </a:cubicBezTo>
                  <a:lnTo>
                    <a:pt x="562" y="9230"/>
                  </a:lnTo>
                  <a:cubicBezTo>
                    <a:pt x="566" y="9302"/>
                    <a:pt x="628" y="9358"/>
                    <a:pt x="698" y="9358"/>
                  </a:cubicBezTo>
                  <a:lnTo>
                    <a:pt x="710" y="9358"/>
                  </a:lnTo>
                  <a:cubicBezTo>
                    <a:pt x="784" y="9352"/>
                    <a:pt x="841" y="9284"/>
                    <a:pt x="834" y="9208"/>
                  </a:cubicBezTo>
                  <a:lnTo>
                    <a:pt x="281" y="2692"/>
                  </a:lnTo>
                  <a:cubicBezTo>
                    <a:pt x="278" y="2640"/>
                    <a:pt x="291" y="2586"/>
                    <a:pt x="322" y="2542"/>
                  </a:cubicBezTo>
                  <a:lnTo>
                    <a:pt x="1787" y="378"/>
                  </a:lnTo>
                  <a:cubicBezTo>
                    <a:pt x="1831" y="315"/>
                    <a:pt x="1903" y="276"/>
                    <a:pt x="1981" y="276"/>
                  </a:cubicBezTo>
                  <a:lnTo>
                    <a:pt x="5832" y="276"/>
                  </a:lnTo>
                  <a:cubicBezTo>
                    <a:pt x="5908" y="276"/>
                    <a:pt x="5981" y="315"/>
                    <a:pt x="6025" y="378"/>
                  </a:cubicBezTo>
                  <a:lnTo>
                    <a:pt x="7492" y="2542"/>
                  </a:lnTo>
                  <a:cubicBezTo>
                    <a:pt x="7521" y="2586"/>
                    <a:pt x="7536" y="2640"/>
                    <a:pt x="7531" y="2692"/>
                  </a:cubicBezTo>
                  <a:lnTo>
                    <a:pt x="7252" y="5988"/>
                  </a:lnTo>
                  <a:cubicBezTo>
                    <a:pt x="7245" y="6062"/>
                    <a:pt x="7302" y="6130"/>
                    <a:pt x="7376" y="6135"/>
                  </a:cubicBezTo>
                  <a:cubicBezTo>
                    <a:pt x="7380" y="6136"/>
                    <a:pt x="7383" y="6136"/>
                    <a:pt x="7387" y="6136"/>
                  </a:cubicBezTo>
                  <a:cubicBezTo>
                    <a:pt x="7457" y="6136"/>
                    <a:pt x="7518" y="6082"/>
                    <a:pt x="7524" y="6011"/>
                  </a:cubicBezTo>
                  <a:lnTo>
                    <a:pt x="7803" y="2716"/>
                  </a:lnTo>
                  <a:cubicBezTo>
                    <a:pt x="7813" y="2599"/>
                    <a:pt x="7781" y="2482"/>
                    <a:pt x="7718" y="2387"/>
                  </a:cubicBezTo>
                  <a:lnTo>
                    <a:pt x="6252" y="223"/>
                  </a:lnTo>
                  <a:cubicBezTo>
                    <a:pt x="6157" y="84"/>
                    <a:pt x="6000" y="1"/>
                    <a:pt x="583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063" name="Google Shape;1063;p48"/>
          <p:cNvPicPr preferRelativeResize="0"/>
          <p:nvPr/>
        </p:nvPicPr>
        <p:blipFill rotWithShape="1">
          <a:blip r:embed="rId3">
            <a:alphaModFix/>
          </a:blip>
          <a:srcRect b="27708" l="74182" r="1830" t="64656"/>
          <a:stretch/>
        </p:blipFill>
        <p:spPr>
          <a:xfrm>
            <a:off x="6039659" y="4841569"/>
            <a:ext cx="2875510" cy="87514"/>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7" name="Shape 1067"/>
        <p:cNvGrpSpPr/>
        <p:nvPr/>
      </p:nvGrpSpPr>
      <p:grpSpPr>
        <a:xfrm>
          <a:off x="0" y="0"/>
          <a:ext cx="0" cy="0"/>
          <a:chOff x="0" y="0"/>
          <a:chExt cx="0" cy="0"/>
        </a:xfrm>
      </p:grpSpPr>
      <p:sp>
        <p:nvSpPr>
          <p:cNvPr id="1068" name="Google Shape;1068;p49"/>
          <p:cNvSpPr txBox="1"/>
          <p:nvPr/>
        </p:nvSpPr>
        <p:spPr>
          <a:xfrm>
            <a:off x="199513" y="681882"/>
            <a:ext cx="7321673" cy="527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Times New Roman"/>
                <a:ea typeface="Times New Roman"/>
                <a:cs typeface="Times New Roman"/>
                <a:sym typeface="Times New Roman"/>
              </a:rPr>
              <a:t>2.1.2. Lớp tích chập (Convolution)</a:t>
            </a:r>
            <a:endParaRPr b="0" i="0" sz="2000" u="none" cap="none" strike="noStrike">
              <a:solidFill>
                <a:srgbClr val="000000"/>
              </a:solidFill>
              <a:latin typeface="Times New Roman"/>
              <a:ea typeface="Times New Roman"/>
              <a:cs typeface="Times New Roman"/>
              <a:sym typeface="Times New Roman"/>
            </a:endParaRPr>
          </a:p>
        </p:txBody>
      </p:sp>
      <p:sp>
        <p:nvSpPr>
          <p:cNvPr id="1069" name="Google Shape;1069;p49"/>
          <p:cNvSpPr txBox="1"/>
          <p:nvPr/>
        </p:nvSpPr>
        <p:spPr>
          <a:xfrm>
            <a:off x="580123" y="2329350"/>
            <a:ext cx="3250005" cy="484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1600"/>
              </a:spcBef>
              <a:spcAft>
                <a:spcPts val="1600"/>
              </a:spcAft>
              <a:buClr>
                <a:srgbClr val="000000"/>
              </a:buClr>
              <a:buSzPts val="1400"/>
              <a:buFont typeface="Arial"/>
              <a:buNone/>
            </a:pPr>
            <a:r>
              <a:t/>
            </a:r>
            <a:endParaRPr b="0" i="0" sz="1400" u="none" cap="none" strike="noStrike">
              <a:solidFill>
                <a:srgbClr val="000000"/>
              </a:solidFill>
              <a:latin typeface="Antic Slab"/>
              <a:ea typeface="Antic Slab"/>
              <a:cs typeface="Antic Slab"/>
              <a:sym typeface="Antic Slab"/>
            </a:endParaRPr>
          </a:p>
        </p:txBody>
      </p:sp>
      <p:sp>
        <p:nvSpPr>
          <p:cNvPr id="1070" name="Google Shape;1070;p49"/>
          <p:cNvSpPr txBox="1"/>
          <p:nvPr/>
        </p:nvSpPr>
        <p:spPr>
          <a:xfrm>
            <a:off x="597874" y="3813096"/>
            <a:ext cx="3876499" cy="527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FF743A"/>
              </a:solidFill>
              <a:latin typeface="Quattrocento Sans"/>
              <a:ea typeface="Quattrocento Sans"/>
              <a:cs typeface="Quattrocento Sans"/>
              <a:sym typeface="Quattrocento Sans"/>
            </a:endParaRPr>
          </a:p>
        </p:txBody>
      </p:sp>
      <p:sp>
        <p:nvSpPr>
          <p:cNvPr id="1071" name="Google Shape;1071;p49"/>
          <p:cNvSpPr txBox="1"/>
          <p:nvPr/>
        </p:nvSpPr>
        <p:spPr>
          <a:xfrm>
            <a:off x="5930087" y="2884568"/>
            <a:ext cx="2652573" cy="48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Times New Roman"/>
              <a:ea typeface="Times New Roman"/>
              <a:cs typeface="Times New Roman"/>
              <a:sym typeface="Times New Roman"/>
            </a:endParaRPr>
          </a:p>
        </p:txBody>
      </p:sp>
      <p:pic>
        <p:nvPicPr>
          <p:cNvPr id="1072" name="Google Shape;1072;p49"/>
          <p:cNvPicPr preferRelativeResize="0"/>
          <p:nvPr/>
        </p:nvPicPr>
        <p:blipFill rotWithShape="1">
          <a:blip r:embed="rId3">
            <a:alphaModFix/>
          </a:blip>
          <a:srcRect b="24811" l="23951" r="54954" t="67556"/>
          <a:stretch/>
        </p:blipFill>
        <p:spPr>
          <a:xfrm>
            <a:off x="103517" y="4372973"/>
            <a:ext cx="3894250" cy="389931"/>
          </a:xfrm>
          <a:prstGeom prst="rect">
            <a:avLst/>
          </a:prstGeom>
          <a:noFill/>
          <a:ln>
            <a:noFill/>
          </a:ln>
        </p:spPr>
      </p:pic>
      <p:pic>
        <p:nvPicPr>
          <p:cNvPr id="1073" name="Google Shape;1073;p49"/>
          <p:cNvPicPr preferRelativeResize="0"/>
          <p:nvPr/>
        </p:nvPicPr>
        <p:blipFill rotWithShape="1">
          <a:blip r:embed="rId3">
            <a:alphaModFix/>
          </a:blip>
          <a:srcRect b="27708" l="74182" r="1830" t="64656"/>
          <a:stretch/>
        </p:blipFill>
        <p:spPr>
          <a:xfrm>
            <a:off x="3332761" y="2982510"/>
            <a:ext cx="2875510" cy="87514"/>
          </a:xfrm>
          <a:prstGeom prst="rect">
            <a:avLst/>
          </a:prstGeom>
          <a:noFill/>
          <a:ln>
            <a:noFill/>
          </a:ln>
        </p:spPr>
      </p:pic>
      <p:grpSp>
        <p:nvGrpSpPr>
          <p:cNvPr id="1074" name="Google Shape;1074;p49"/>
          <p:cNvGrpSpPr/>
          <p:nvPr/>
        </p:nvGrpSpPr>
        <p:grpSpPr>
          <a:xfrm>
            <a:off x="8277364" y="364397"/>
            <a:ext cx="293259" cy="351206"/>
            <a:chOff x="4102639" y="2303510"/>
            <a:chExt cx="293259" cy="351206"/>
          </a:xfrm>
        </p:grpSpPr>
        <p:sp>
          <p:nvSpPr>
            <p:cNvPr id="1075" name="Google Shape;1075;p49"/>
            <p:cNvSpPr/>
            <p:nvPr/>
          </p:nvSpPr>
          <p:spPr>
            <a:xfrm>
              <a:off x="4107893" y="2309327"/>
              <a:ext cx="282789" cy="340885"/>
            </a:xfrm>
            <a:custGeom>
              <a:rect b="b" l="l" r="r" t="t"/>
              <a:pathLst>
                <a:path extrusionOk="0" h="9083" w="7535">
                  <a:moveTo>
                    <a:pt x="1841" y="1"/>
                  </a:moveTo>
                  <a:cubicBezTo>
                    <a:pt x="1719" y="1"/>
                    <a:pt x="1603" y="61"/>
                    <a:pt x="1534" y="163"/>
                  </a:cubicBezTo>
                  <a:lnTo>
                    <a:pt x="71" y="2327"/>
                  </a:lnTo>
                  <a:cubicBezTo>
                    <a:pt x="23" y="2397"/>
                    <a:pt x="1" y="2482"/>
                    <a:pt x="8" y="2567"/>
                  </a:cubicBezTo>
                  <a:lnTo>
                    <a:pt x="533" y="8765"/>
                  </a:lnTo>
                  <a:cubicBezTo>
                    <a:pt x="548" y="8947"/>
                    <a:pt x="700" y="9083"/>
                    <a:pt x="879" y="9083"/>
                  </a:cubicBezTo>
                  <a:lnTo>
                    <a:pt x="1091" y="9083"/>
                  </a:lnTo>
                  <a:lnTo>
                    <a:pt x="1565" y="8742"/>
                  </a:lnTo>
                  <a:lnTo>
                    <a:pt x="6083" y="8742"/>
                  </a:lnTo>
                  <a:lnTo>
                    <a:pt x="6394" y="9083"/>
                  </a:lnTo>
                  <a:lnTo>
                    <a:pt x="6654" y="9083"/>
                  </a:lnTo>
                  <a:cubicBezTo>
                    <a:pt x="6836" y="9083"/>
                    <a:pt x="6986" y="8944"/>
                    <a:pt x="7002" y="8765"/>
                  </a:cubicBezTo>
                  <a:lnTo>
                    <a:pt x="7527" y="2567"/>
                  </a:lnTo>
                  <a:cubicBezTo>
                    <a:pt x="7534" y="2480"/>
                    <a:pt x="7513" y="2397"/>
                    <a:pt x="7464" y="2327"/>
                  </a:cubicBezTo>
                  <a:lnTo>
                    <a:pt x="5999" y="163"/>
                  </a:lnTo>
                  <a:cubicBezTo>
                    <a:pt x="5929" y="61"/>
                    <a:pt x="5814" y="1"/>
                    <a:pt x="569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6" name="Google Shape;1076;p49"/>
            <p:cNvSpPr/>
            <p:nvPr/>
          </p:nvSpPr>
          <p:spPr>
            <a:xfrm>
              <a:off x="4107893" y="2309327"/>
              <a:ext cx="125388" cy="340885"/>
            </a:xfrm>
            <a:custGeom>
              <a:rect b="b" l="l" r="r" t="t"/>
              <a:pathLst>
                <a:path extrusionOk="0" h="9083" w="3341">
                  <a:moveTo>
                    <a:pt x="1843" y="1"/>
                  </a:moveTo>
                  <a:cubicBezTo>
                    <a:pt x="1720" y="1"/>
                    <a:pt x="1606" y="61"/>
                    <a:pt x="1536" y="163"/>
                  </a:cubicBezTo>
                  <a:lnTo>
                    <a:pt x="71" y="2327"/>
                  </a:lnTo>
                  <a:cubicBezTo>
                    <a:pt x="23" y="2397"/>
                    <a:pt x="1" y="2482"/>
                    <a:pt x="8" y="2567"/>
                  </a:cubicBezTo>
                  <a:lnTo>
                    <a:pt x="533" y="8765"/>
                  </a:lnTo>
                  <a:cubicBezTo>
                    <a:pt x="548" y="8947"/>
                    <a:pt x="700" y="9083"/>
                    <a:pt x="879" y="9083"/>
                  </a:cubicBezTo>
                  <a:lnTo>
                    <a:pt x="1091" y="9083"/>
                  </a:lnTo>
                  <a:lnTo>
                    <a:pt x="1565" y="8742"/>
                  </a:lnTo>
                  <a:lnTo>
                    <a:pt x="2030" y="8742"/>
                  </a:lnTo>
                  <a:lnTo>
                    <a:pt x="1505" y="2567"/>
                  </a:lnTo>
                  <a:cubicBezTo>
                    <a:pt x="1498" y="2482"/>
                    <a:pt x="1520" y="2399"/>
                    <a:pt x="1567" y="2327"/>
                  </a:cubicBezTo>
                  <a:lnTo>
                    <a:pt x="3033" y="163"/>
                  </a:lnTo>
                  <a:cubicBezTo>
                    <a:pt x="3102" y="61"/>
                    <a:pt x="3217" y="1"/>
                    <a:pt x="334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7" name="Google Shape;1077;p49"/>
            <p:cNvSpPr/>
            <p:nvPr/>
          </p:nvSpPr>
          <p:spPr>
            <a:xfrm>
              <a:off x="4336151" y="2637302"/>
              <a:ext cx="34603" cy="12873"/>
            </a:xfrm>
            <a:custGeom>
              <a:rect b="b" l="l" r="r" t="t"/>
              <a:pathLst>
                <a:path extrusionOk="0" h="343" w="922">
                  <a:moveTo>
                    <a:pt x="1" y="0"/>
                  </a:moveTo>
                  <a:lnTo>
                    <a:pt x="312" y="342"/>
                  </a:lnTo>
                  <a:lnTo>
                    <a:pt x="572" y="342"/>
                  </a:lnTo>
                  <a:cubicBezTo>
                    <a:pt x="754" y="342"/>
                    <a:pt x="904" y="203"/>
                    <a:pt x="920" y="25"/>
                  </a:cubicBezTo>
                  <a:lnTo>
                    <a:pt x="922"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8" name="Google Shape;1078;p49"/>
            <p:cNvSpPr/>
            <p:nvPr/>
          </p:nvSpPr>
          <p:spPr>
            <a:xfrm>
              <a:off x="4128872" y="2329856"/>
              <a:ext cx="240755" cy="320356"/>
            </a:xfrm>
            <a:custGeom>
              <a:rect b="b" l="l" r="r" t="t"/>
              <a:pathLst>
                <a:path extrusionOk="0" h="8536" w="6415">
                  <a:moveTo>
                    <a:pt x="1489" y="1"/>
                  </a:moveTo>
                  <a:cubicBezTo>
                    <a:pt x="1418" y="1"/>
                    <a:pt x="1353" y="34"/>
                    <a:pt x="1313" y="93"/>
                  </a:cubicBezTo>
                  <a:lnTo>
                    <a:pt x="41" y="1974"/>
                  </a:lnTo>
                  <a:cubicBezTo>
                    <a:pt x="13" y="2014"/>
                    <a:pt x="0" y="2062"/>
                    <a:pt x="6" y="2110"/>
                  </a:cubicBezTo>
                  <a:lnTo>
                    <a:pt x="461" y="7489"/>
                  </a:lnTo>
                  <a:lnTo>
                    <a:pt x="531" y="8536"/>
                  </a:lnTo>
                  <a:lnTo>
                    <a:pt x="749" y="8536"/>
                  </a:lnTo>
                  <a:lnTo>
                    <a:pt x="1057" y="8255"/>
                  </a:lnTo>
                  <a:lnTo>
                    <a:pt x="5109" y="8255"/>
                  </a:lnTo>
                  <a:lnTo>
                    <a:pt x="5666" y="8536"/>
                  </a:lnTo>
                  <a:lnTo>
                    <a:pt x="5834" y="8536"/>
                  </a:lnTo>
                  <a:lnTo>
                    <a:pt x="5954" y="7489"/>
                  </a:lnTo>
                  <a:lnTo>
                    <a:pt x="6408" y="2110"/>
                  </a:lnTo>
                  <a:cubicBezTo>
                    <a:pt x="6414" y="2062"/>
                    <a:pt x="6401" y="2014"/>
                    <a:pt x="6373" y="1974"/>
                  </a:cubicBezTo>
                  <a:lnTo>
                    <a:pt x="5101" y="93"/>
                  </a:lnTo>
                  <a:cubicBezTo>
                    <a:pt x="5062" y="34"/>
                    <a:pt x="4997" y="1"/>
                    <a:pt x="4926"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9" name="Google Shape;1079;p49"/>
            <p:cNvSpPr/>
            <p:nvPr/>
          </p:nvSpPr>
          <p:spPr>
            <a:xfrm>
              <a:off x="4128872" y="2329743"/>
              <a:ext cx="83054" cy="320431"/>
            </a:xfrm>
            <a:custGeom>
              <a:rect b="b" l="l" r="r" t="t"/>
              <a:pathLst>
                <a:path extrusionOk="0" h="8538" w="2213">
                  <a:moveTo>
                    <a:pt x="1489" y="1"/>
                  </a:moveTo>
                  <a:cubicBezTo>
                    <a:pt x="1418" y="1"/>
                    <a:pt x="1353" y="36"/>
                    <a:pt x="1313" y="94"/>
                  </a:cubicBezTo>
                  <a:lnTo>
                    <a:pt x="41" y="1974"/>
                  </a:lnTo>
                  <a:cubicBezTo>
                    <a:pt x="13" y="2015"/>
                    <a:pt x="0" y="2062"/>
                    <a:pt x="6" y="2112"/>
                  </a:cubicBezTo>
                  <a:lnTo>
                    <a:pt x="461" y="7490"/>
                  </a:lnTo>
                  <a:lnTo>
                    <a:pt x="531" y="8537"/>
                  </a:lnTo>
                  <a:lnTo>
                    <a:pt x="1151" y="8537"/>
                  </a:lnTo>
                  <a:lnTo>
                    <a:pt x="1468" y="8195"/>
                  </a:lnTo>
                  <a:lnTo>
                    <a:pt x="946" y="2021"/>
                  </a:lnTo>
                  <a:cubicBezTo>
                    <a:pt x="939" y="1936"/>
                    <a:pt x="961" y="1853"/>
                    <a:pt x="1008" y="1781"/>
                  </a:cubicBezTo>
                  <a:lnTo>
                    <a:pt x="2212"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0" name="Google Shape;1080;p49"/>
            <p:cNvSpPr/>
            <p:nvPr/>
          </p:nvSpPr>
          <p:spPr>
            <a:xfrm>
              <a:off x="4180214" y="2384237"/>
              <a:ext cx="138110" cy="177142"/>
            </a:xfrm>
            <a:custGeom>
              <a:rect b="b" l="l" r="r" t="t"/>
              <a:pathLst>
                <a:path extrusionOk="0" h="4720" w="3680">
                  <a:moveTo>
                    <a:pt x="1841" y="0"/>
                  </a:moveTo>
                  <a:cubicBezTo>
                    <a:pt x="1078" y="0"/>
                    <a:pt x="426" y="552"/>
                    <a:pt x="299" y="1305"/>
                  </a:cubicBezTo>
                  <a:lnTo>
                    <a:pt x="80" y="2601"/>
                  </a:lnTo>
                  <a:lnTo>
                    <a:pt x="75" y="2625"/>
                  </a:lnTo>
                  <a:cubicBezTo>
                    <a:pt x="1" y="2977"/>
                    <a:pt x="107" y="3344"/>
                    <a:pt x="360" y="3604"/>
                  </a:cubicBezTo>
                  <a:lnTo>
                    <a:pt x="1176" y="4441"/>
                  </a:lnTo>
                  <a:cubicBezTo>
                    <a:pt x="1357" y="4626"/>
                    <a:pt x="1595" y="4719"/>
                    <a:pt x="1834" y="4719"/>
                  </a:cubicBezTo>
                  <a:cubicBezTo>
                    <a:pt x="2071" y="4719"/>
                    <a:pt x="2308" y="4628"/>
                    <a:pt x="2489" y="4445"/>
                  </a:cubicBezTo>
                  <a:lnTo>
                    <a:pt x="3317" y="3604"/>
                  </a:lnTo>
                  <a:cubicBezTo>
                    <a:pt x="3571" y="3347"/>
                    <a:pt x="3679" y="2977"/>
                    <a:pt x="3606" y="2620"/>
                  </a:cubicBezTo>
                  <a:lnTo>
                    <a:pt x="3603" y="2601"/>
                  </a:lnTo>
                  <a:lnTo>
                    <a:pt x="3384" y="1305"/>
                  </a:lnTo>
                  <a:cubicBezTo>
                    <a:pt x="3258" y="552"/>
                    <a:pt x="2606" y="0"/>
                    <a:pt x="184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1" name="Google Shape;1081;p49"/>
            <p:cNvSpPr/>
            <p:nvPr/>
          </p:nvSpPr>
          <p:spPr>
            <a:xfrm>
              <a:off x="4180289" y="2384274"/>
              <a:ext cx="85719" cy="177142"/>
            </a:xfrm>
            <a:custGeom>
              <a:rect b="b" l="l" r="r" t="t"/>
              <a:pathLst>
                <a:path extrusionOk="0" h="4720" w="2284">
                  <a:moveTo>
                    <a:pt x="1841" y="1"/>
                  </a:moveTo>
                  <a:cubicBezTo>
                    <a:pt x="1076" y="1"/>
                    <a:pt x="424" y="552"/>
                    <a:pt x="298" y="1305"/>
                  </a:cubicBezTo>
                  <a:lnTo>
                    <a:pt x="79" y="2602"/>
                  </a:lnTo>
                  <a:lnTo>
                    <a:pt x="73" y="2625"/>
                  </a:lnTo>
                  <a:cubicBezTo>
                    <a:pt x="0" y="2980"/>
                    <a:pt x="105" y="3347"/>
                    <a:pt x="358" y="3605"/>
                  </a:cubicBezTo>
                  <a:lnTo>
                    <a:pt x="1176" y="4442"/>
                  </a:lnTo>
                  <a:cubicBezTo>
                    <a:pt x="1356" y="4627"/>
                    <a:pt x="1594" y="4719"/>
                    <a:pt x="1833" y="4719"/>
                  </a:cubicBezTo>
                  <a:cubicBezTo>
                    <a:pt x="1986" y="4719"/>
                    <a:pt x="2139" y="4681"/>
                    <a:pt x="2277" y="4605"/>
                  </a:cubicBezTo>
                  <a:cubicBezTo>
                    <a:pt x="2199" y="4562"/>
                    <a:pt x="2126" y="4508"/>
                    <a:pt x="2062" y="4442"/>
                  </a:cubicBezTo>
                  <a:lnTo>
                    <a:pt x="1244" y="3605"/>
                  </a:lnTo>
                  <a:cubicBezTo>
                    <a:pt x="993" y="3346"/>
                    <a:pt x="885" y="2978"/>
                    <a:pt x="959" y="2625"/>
                  </a:cubicBezTo>
                  <a:lnTo>
                    <a:pt x="965" y="2602"/>
                  </a:lnTo>
                  <a:lnTo>
                    <a:pt x="1184" y="1305"/>
                  </a:lnTo>
                  <a:cubicBezTo>
                    <a:pt x="1285" y="704"/>
                    <a:pt x="1724" y="230"/>
                    <a:pt x="2284" y="65"/>
                  </a:cubicBezTo>
                  <a:cubicBezTo>
                    <a:pt x="2143" y="23"/>
                    <a:pt x="1994" y="1"/>
                    <a:pt x="184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2" name="Google Shape;1082;p49"/>
            <p:cNvSpPr/>
            <p:nvPr/>
          </p:nvSpPr>
          <p:spPr>
            <a:xfrm>
              <a:off x="4221797" y="2444848"/>
              <a:ext cx="94576" cy="58059"/>
            </a:xfrm>
            <a:custGeom>
              <a:rect b="b" l="l" r="r" t="t"/>
              <a:pathLst>
                <a:path extrusionOk="0" h="1547" w="2520">
                  <a:moveTo>
                    <a:pt x="2135" y="1"/>
                  </a:moveTo>
                  <a:lnTo>
                    <a:pt x="1" y="406"/>
                  </a:lnTo>
                  <a:lnTo>
                    <a:pt x="48" y="783"/>
                  </a:lnTo>
                  <a:lnTo>
                    <a:pt x="1" y="989"/>
                  </a:lnTo>
                  <a:lnTo>
                    <a:pt x="2149" y="1546"/>
                  </a:lnTo>
                  <a:lnTo>
                    <a:pt x="2518" y="1213"/>
                  </a:lnTo>
                  <a:cubicBezTo>
                    <a:pt x="2520" y="1143"/>
                    <a:pt x="2513" y="1074"/>
                    <a:pt x="2498" y="1005"/>
                  </a:cubicBezTo>
                  <a:lnTo>
                    <a:pt x="2494" y="986"/>
                  </a:lnTo>
                  <a:lnTo>
                    <a:pt x="2377" y="295"/>
                  </a:lnTo>
                  <a:lnTo>
                    <a:pt x="2135" y="1"/>
                  </a:lnTo>
                  <a:close/>
                </a:path>
              </a:pathLst>
            </a:custGeom>
            <a:solidFill>
              <a:srgbClr val="F9F7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3" name="Google Shape;1083;p49"/>
            <p:cNvSpPr/>
            <p:nvPr/>
          </p:nvSpPr>
          <p:spPr>
            <a:xfrm>
              <a:off x="4157020" y="2517768"/>
              <a:ext cx="184610" cy="132406"/>
            </a:xfrm>
            <a:custGeom>
              <a:rect b="b" l="l" r="r" t="t"/>
              <a:pathLst>
                <a:path extrusionOk="0" h="3528" w="4919">
                  <a:moveTo>
                    <a:pt x="1902" y="1"/>
                  </a:moveTo>
                  <a:lnTo>
                    <a:pt x="1668" y="755"/>
                  </a:lnTo>
                  <a:lnTo>
                    <a:pt x="1483" y="1460"/>
                  </a:lnTo>
                  <a:cubicBezTo>
                    <a:pt x="1467" y="1523"/>
                    <a:pt x="1432" y="1577"/>
                    <a:pt x="1383" y="1619"/>
                  </a:cubicBezTo>
                  <a:lnTo>
                    <a:pt x="484" y="2396"/>
                  </a:lnTo>
                  <a:cubicBezTo>
                    <a:pt x="177" y="2662"/>
                    <a:pt x="0" y="3049"/>
                    <a:pt x="0" y="3454"/>
                  </a:cubicBezTo>
                  <a:lnTo>
                    <a:pt x="0" y="3527"/>
                  </a:lnTo>
                  <a:lnTo>
                    <a:pt x="4918" y="3527"/>
                  </a:lnTo>
                  <a:lnTo>
                    <a:pt x="4918" y="3454"/>
                  </a:lnTo>
                  <a:cubicBezTo>
                    <a:pt x="4917" y="3049"/>
                    <a:pt x="4742" y="2662"/>
                    <a:pt x="4432" y="2396"/>
                  </a:cubicBezTo>
                  <a:lnTo>
                    <a:pt x="4081" y="2093"/>
                  </a:lnTo>
                  <a:lnTo>
                    <a:pt x="3747" y="2062"/>
                  </a:lnTo>
                  <a:lnTo>
                    <a:pt x="3404" y="1736"/>
                  </a:lnTo>
                  <a:lnTo>
                    <a:pt x="3467" y="1539"/>
                  </a:lnTo>
                  <a:cubicBezTo>
                    <a:pt x="3452" y="1516"/>
                    <a:pt x="3442" y="1489"/>
                    <a:pt x="3435" y="1463"/>
                  </a:cubicBezTo>
                  <a:lnTo>
                    <a:pt x="3354" y="1157"/>
                  </a:lnTo>
                  <a:lnTo>
                    <a:pt x="3056" y="1077"/>
                  </a:lnTo>
                  <a:lnTo>
                    <a:pt x="2916" y="77"/>
                  </a:lnTo>
                  <a:lnTo>
                    <a:pt x="3040" y="93"/>
                  </a:lnTo>
                  <a:lnTo>
                    <a:pt x="3040" y="93"/>
                  </a:lnTo>
                  <a:lnTo>
                    <a:pt x="3011"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4" name="Google Shape;1084;p49"/>
            <p:cNvSpPr/>
            <p:nvPr/>
          </p:nvSpPr>
          <p:spPr>
            <a:xfrm>
              <a:off x="4157020" y="2517768"/>
              <a:ext cx="125913" cy="132443"/>
            </a:xfrm>
            <a:custGeom>
              <a:rect b="b" l="l" r="r" t="t"/>
              <a:pathLst>
                <a:path extrusionOk="0" h="3529" w="3355">
                  <a:moveTo>
                    <a:pt x="2228" y="1"/>
                  </a:moveTo>
                  <a:lnTo>
                    <a:pt x="2051" y="764"/>
                  </a:lnTo>
                  <a:lnTo>
                    <a:pt x="1673" y="742"/>
                  </a:lnTo>
                  <a:lnTo>
                    <a:pt x="1483" y="1463"/>
                  </a:lnTo>
                  <a:cubicBezTo>
                    <a:pt x="1467" y="1524"/>
                    <a:pt x="1432" y="1580"/>
                    <a:pt x="1383" y="1621"/>
                  </a:cubicBezTo>
                  <a:lnTo>
                    <a:pt x="484" y="2399"/>
                  </a:lnTo>
                  <a:cubicBezTo>
                    <a:pt x="177" y="2663"/>
                    <a:pt x="0" y="3051"/>
                    <a:pt x="0" y="3456"/>
                  </a:cubicBezTo>
                  <a:lnTo>
                    <a:pt x="0" y="3529"/>
                  </a:lnTo>
                  <a:lnTo>
                    <a:pt x="769" y="3529"/>
                  </a:lnTo>
                  <a:cubicBezTo>
                    <a:pt x="801" y="3168"/>
                    <a:pt x="973" y="2830"/>
                    <a:pt x="1249" y="2590"/>
                  </a:cubicBezTo>
                  <a:lnTo>
                    <a:pt x="2148" y="1814"/>
                  </a:lnTo>
                  <a:cubicBezTo>
                    <a:pt x="2195" y="1771"/>
                    <a:pt x="2230" y="1716"/>
                    <a:pt x="2246" y="1654"/>
                  </a:cubicBezTo>
                  <a:lnTo>
                    <a:pt x="2246" y="1653"/>
                  </a:lnTo>
                  <a:cubicBezTo>
                    <a:pt x="2266" y="1578"/>
                    <a:pt x="2334" y="1526"/>
                    <a:pt x="2412" y="1526"/>
                  </a:cubicBezTo>
                  <a:cubicBezTo>
                    <a:pt x="2414" y="1526"/>
                    <a:pt x="2416" y="1526"/>
                    <a:pt x="2418" y="1526"/>
                  </a:cubicBezTo>
                  <a:lnTo>
                    <a:pt x="2454" y="1526"/>
                  </a:lnTo>
                  <a:cubicBezTo>
                    <a:pt x="2793" y="1526"/>
                    <a:pt x="3113" y="1394"/>
                    <a:pt x="3354" y="1156"/>
                  </a:cubicBezTo>
                  <a:lnTo>
                    <a:pt x="3247" y="755"/>
                  </a:lnTo>
                  <a:lnTo>
                    <a:pt x="3011"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5" name="Google Shape;1085;p49"/>
            <p:cNvSpPr/>
            <p:nvPr/>
          </p:nvSpPr>
          <p:spPr>
            <a:xfrm>
              <a:off x="4209187" y="2498178"/>
              <a:ext cx="90147" cy="63238"/>
            </a:xfrm>
            <a:custGeom>
              <a:rect b="b" l="l" r="r" t="t"/>
              <a:pathLst>
                <a:path extrusionOk="0" h="1685" w="2402">
                  <a:moveTo>
                    <a:pt x="1129" y="1"/>
                  </a:moveTo>
                  <a:cubicBezTo>
                    <a:pt x="1127" y="1"/>
                    <a:pt x="1127" y="1"/>
                    <a:pt x="1126" y="1"/>
                  </a:cubicBezTo>
                  <a:cubicBezTo>
                    <a:pt x="1123" y="14"/>
                    <a:pt x="1" y="994"/>
                    <a:pt x="1" y="994"/>
                  </a:cubicBezTo>
                  <a:lnTo>
                    <a:pt x="406" y="1407"/>
                  </a:lnTo>
                  <a:cubicBezTo>
                    <a:pt x="586" y="1592"/>
                    <a:pt x="824" y="1684"/>
                    <a:pt x="1063" y="1684"/>
                  </a:cubicBezTo>
                  <a:cubicBezTo>
                    <a:pt x="1300" y="1684"/>
                    <a:pt x="1538" y="1593"/>
                    <a:pt x="1717" y="1410"/>
                  </a:cubicBezTo>
                  <a:lnTo>
                    <a:pt x="2401" y="716"/>
                  </a:lnTo>
                  <a:lnTo>
                    <a:pt x="2401" y="247"/>
                  </a:lnTo>
                  <a:cubicBezTo>
                    <a:pt x="2401" y="245"/>
                    <a:pt x="1187" y="1"/>
                    <a:pt x="1129"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6" name="Google Shape;1086;p49"/>
            <p:cNvSpPr/>
            <p:nvPr/>
          </p:nvSpPr>
          <p:spPr>
            <a:xfrm>
              <a:off x="4209187" y="2519720"/>
              <a:ext cx="56558" cy="41621"/>
            </a:xfrm>
            <a:custGeom>
              <a:rect b="b" l="l" r="r" t="t"/>
              <a:pathLst>
                <a:path extrusionOk="0" h="1109" w="1507">
                  <a:moveTo>
                    <a:pt x="480" y="0"/>
                  </a:moveTo>
                  <a:cubicBezTo>
                    <a:pt x="230" y="219"/>
                    <a:pt x="1" y="418"/>
                    <a:pt x="1" y="418"/>
                  </a:cubicBezTo>
                  <a:lnTo>
                    <a:pt x="406" y="831"/>
                  </a:lnTo>
                  <a:cubicBezTo>
                    <a:pt x="586" y="1016"/>
                    <a:pt x="824" y="1108"/>
                    <a:pt x="1063" y="1108"/>
                  </a:cubicBezTo>
                  <a:cubicBezTo>
                    <a:pt x="1216" y="1108"/>
                    <a:pt x="1369" y="1070"/>
                    <a:pt x="1507" y="994"/>
                  </a:cubicBezTo>
                  <a:cubicBezTo>
                    <a:pt x="1430" y="952"/>
                    <a:pt x="1357" y="896"/>
                    <a:pt x="1293" y="831"/>
                  </a:cubicBezTo>
                  <a:lnTo>
                    <a:pt x="480"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7" name="Google Shape;1087;p49"/>
            <p:cNvSpPr/>
            <p:nvPr/>
          </p:nvSpPr>
          <p:spPr>
            <a:xfrm>
              <a:off x="4183253" y="2492999"/>
              <a:ext cx="92361" cy="42334"/>
            </a:xfrm>
            <a:custGeom>
              <a:rect b="b" l="l" r="r" t="t"/>
              <a:pathLst>
                <a:path extrusionOk="0" h="1128" w="2461">
                  <a:moveTo>
                    <a:pt x="287" y="0"/>
                  </a:moveTo>
                  <a:lnTo>
                    <a:pt x="0" y="196"/>
                  </a:lnTo>
                  <a:cubicBezTo>
                    <a:pt x="44" y="385"/>
                    <a:pt x="141" y="562"/>
                    <a:pt x="279" y="705"/>
                  </a:cubicBezTo>
                  <a:lnTo>
                    <a:pt x="692" y="1127"/>
                  </a:lnTo>
                  <a:lnTo>
                    <a:pt x="2461" y="716"/>
                  </a:lnTo>
                  <a:lnTo>
                    <a:pt x="2217" y="355"/>
                  </a:lnTo>
                  <a:lnTo>
                    <a:pt x="287"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8" name="Google Shape;1088;p49"/>
            <p:cNvSpPr/>
            <p:nvPr/>
          </p:nvSpPr>
          <p:spPr>
            <a:xfrm>
              <a:off x="4189371" y="2403002"/>
              <a:ext cx="93262" cy="54531"/>
            </a:xfrm>
            <a:custGeom>
              <a:rect b="b" l="l" r="r" t="t"/>
              <a:pathLst>
                <a:path extrusionOk="0" h="1453" w="2485">
                  <a:moveTo>
                    <a:pt x="448" y="0"/>
                  </a:moveTo>
                  <a:cubicBezTo>
                    <a:pt x="247" y="218"/>
                    <a:pt x="105" y="495"/>
                    <a:pt x="52" y="805"/>
                  </a:cubicBezTo>
                  <a:lnTo>
                    <a:pt x="1" y="1115"/>
                  </a:lnTo>
                  <a:lnTo>
                    <a:pt x="168" y="1452"/>
                  </a:lnTo>
                  <a:lnTo>
                    <a:pt x="2400" y="1115"/>
                  </a:lnTo>
                  <a:lnTo>
                    <a:pt x="2485" y="692"/>
                  </a:lnTo>
                  <a:lnTo>
                    <a:pt x="448"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9" name="Google Shape;1089;p49"/>
            <p:cNvSpPr/>
            <p:nvPr/>
          </p:nvSpPr>
          <p:spPr>
            <a:xfrm>
              <a:off x="4183253" y="2492999"/>
              <a:ext cx="53142" cy="42334"/>
            </a:xfrm>
            <a:custGeom>
              <a:rect b="b" l="l" r="r" t="t"/>
              <a:pathLst>
                <a:path extrusionOk="0" h="1128" w="1416">
                  <a:moveTo>
                    <a:pt x="287" y="0"/>
                  </a:moveTo>
                  <a:lnTo>
                    <a:pt x="0" y="196"/>
                  </a:lnTo>
                  <a:cubicBezTo>
                    <a:pt x="44" y="385"/>
                    <a:pt x="141" y="562"/>
                    <a:pt x="279" y="705"/>
                  </a:cubicBezTo>
                  <a:lnTo>
                    <a:pt x="692" y="1127"/>
                  </a:lnTo>
                  <a:lnTo>
                    <a:pt x="1415" y="961"/>
                  </a:lnTo>
                  <a:lnTo>
                    <a:pt x="1165" y="706"/>
                  </a:lnTo>
                  <a:cubicBezTo>
                    <a:pt x="1005" y="540"/>
                    <a:pt x="902" y="332"/>
                    <a:pt x="870" y="108"/>
                  </a:cubicBezTo>
                  <a:lnTo>
                    <a:pt x="287"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0" name="Google Shape;1090;p49"/>
            <p:cNvSpPr/>
            <p:nvPr/>
          </p:nvSpPr>
          <p:spPr>
            <a:xfrm>
              <a:off x="4181715" y="2463838"/>
              <a:ext cx="134883" cy="61174"/>
            </a:xfrm>
            <a:custGeom>
              <a:rect b="b" l="l" r="r" t="t"/>
              <a:pathLst>
                <a:path extrusionOk="0" h="1630" w="3594">
                  <a:moveTo>
                    <a:pt x="874" y="1"/>
                  </a:moveTo>
                  <a:lnTo>
                    <a:pt x="205" y="277"/>
                  </a:lnTo>
                  <a:lnTo>
                    <a:pt x="34" y="504"/>
                  </a:lnTo>
                  <a:cubicBezTo>
                    <a:pt x="0" y="662"/>
                    <a:pt x="5" y="824"/>
                    <a:pt x="41" y="974"/>
                  </a:cubicBezTo>
                  <a:lnTo>
                    <a:pt x="2502" y="1496"/>
                  </a:lnTo>
                  <a:lnTo>
                    <a:pt x="3133" y="1629"/>
                  </a:lnTo>
                  <a:lnTo>
                    <a:pt x="3277" y="1483"/>
                  </a:lnTo>
                  <a:cubicBezTo>
                    <a:pt x="3484" y="1274"/>
                    <a:pt x="3594" y="993"/>
                    <a:pt x="3589" y="704"/>
                  </a:cubicBezTo>
                  <a:lnTo>
                    <a:pt x="1116" y="277"/>
                  </a:lnTo>
                  <a:lnTo>
                    <a:pt x="87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1" name="Google Shape;1091;p49"/>
            <p:cNvSpPr/>
            <p:nvPr/>
          </p:nvSpPr>
          <p:spPr>
            <a:xfrm>
              <a:off x="4181752" y="2463800"/>
              <a:ext cx="37530" cy="44210"/>
            </a:xfrm>
            <a:custGeom>
              <a:rect b="b" l="l" r="r" t="t"/>
              <a:pathLst>
                <a:path extrusionOk="0" h="1178" w="1000">
                  <a:moveTo>
                    <a:pt x="875" y="0"/>
                  </a:moveTo>
                  <a:lnTo>
                    <a:pt x="205" y="275"/>
                  </a:lnTo>
                  <a:lnTo>
                    <a:pt x="34" y="502"/>
                  </a:lnTo>
                  <a:cubicBezTo>
                    <a:pt x="1" y="661"/>
                    <a:pt x="5" y="822"/>
                    <a:pt x="42" y="974"/>
                  </a:cubicBezTo>
                  <a:lnTo>
                    <a:pt x="999" y="1177"/>
                  </a:lnTo>
                  <a:cubicBezTo>
                    <a:pt x="900" y="971"/>
                    <a:pt x="871" y="734"/>
                    <a:pt x="920" y="505"/>
                  </a:cubicBezTo>
                  <a:lnTo>
                    <a:pt x="926" y="480"/>
                  </a:lnTo>
                  <a:lnTo>
                    <a:pt x="986" y="128"/>
                  </a:lnTo>
                  <a:lnTo>
                    <a:pt x="875"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2" name="Google Shape;1092;p49"/>
            <p:cNvSpPr/>
            <p:nvPr/>
          </p:nvSpPr>
          <p:spPr>
            <a:xfrm>
              <a:off x="4183028" y="2425182"/>
              <a:ext cx="127977" cy="57571"/>
            </a:xfrm>
            <a:custGeom>
              <a:rect b="b" l="l" r="r" t="t"/>
              <a:pathLst>
                <a:path extrusionOk="0" h="1534" w="3410">
                  <a:moveTo>
                    <a:pt x="3256" y="0"/>
                  </a:moveTo>
                  <a:lnTo>
                    <a:pt x="171" y="525"/>
                  </a:lnTo>
                  <a:lnTo>
                    <a:pt x="6" y="1509"/>
                  </a:lnTo>
                  <a:lnTo>
                    <a:pt x="0" y="1534"/>
                  </a:lnTo>
                  <a:lnTo>
                    <a:pt x="0" y="1534"/>
                  </a:lnTo>
                  <a:lnTo>
                    <a:pt x="3391" y="823"/>
                  </a:lnTo>
                  <a:lnTo>
                    <a:pt x="3410" y="819"/>
                  </a:lnTo>
                  <a:lnTo>
                    <a:pt x="3307" y="216"/>
                  </a:lnTo>
                  <a:cubicBezTo>
                    <a:pt x="3297" y="140"/>
                    <a:pt x="3278" y="70"/>
                    <a:pt x="3256"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3" name="Google Shape;1093;p49"/>
            <p:cNvSpPr/>
            <p:nvPr/>
          </p:nvSpPr>
          <p:spPr>
            <a:xfrm>
              <a:off x="4189371" y="2403002"/>
              <a:ext cx="43347" cy="54531"/>
            </a:xfrm>
            <a:custGeom>
              <a:rect b="b" l="l" r="r" t="t"/>
              <a:pathLst>
                <a:path extrusionOk="0" h="1453" w="1155">
                  <a:moveTo>
                    <a:pt x="448" y="0"/>
                  </a:moveTo>
                  <a:cubicBezTo>
                    <a:pt x="247" y="218"/>
                    <a:pt x="105" y="495"/>
                    <a:pt x="52" y="805"/>
                  </a:cubicBezTo>
                  <a:lnTo>
                    <a:pt x="1" y="1115"/>
                  </a:lnTo>
                  <a:lnTo>
                    <a:pt x="168" y="1452"/>
                  </a:lnTo>
                  <a:lnTo>
                    <a:pt x="849" y="1350"/>
                  </a:lnTo>
                  <a:lnTo>
                    <a:pt x="941" y="805"/>
                  </a:lnTo>
                  <a:cubicBezTo>
                    <a:pt x="975" y="598"/>
                    <a:pt x="1048" y="408"/>
                    <a:pt x="1154" y="240"/>
                  </a:cubicBezTo>
                  <a:lnTo>
                    <a:pt x="448"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4" name="Google Shape;1094;p49"/>
            <p:cNvSpPr/>
            <p:nvPr/>
          </p:nvSpPr>
          <p:spPr>
            <a:xfrm>
              <a:off x="4221797" y="2575490"/>
              <a:ext cx="89396" cy="50328"/>
            </a:xfrm>
            <a:custGeom>
              <a:rect b="b" l="l" r="r" t="t"/>
              <a:pathLst>
                <a:path extrusionOk="0" h="1341" w="2382">
                  <a:moveTo>
                    <a:pt x="1741" y="1"/>
                  </a:moveTo>
                  <a:lnTo>
                    <a:pt x="349" y="527"/>
                  </a:lnTo>
                  <a:lnTo>
                    <a:pt x="1" y="692"/>
                  </a:lnTo>
                  <a:lnTo>
                    <a:pt x="77" y="1340"/>
                  </a:lnTo>
                  <a:lnTo>
                    <a:pt x="1111" y="1176"/>
                  </a:lnTo>
                  <a:lnTo>
                    <a:pt x="1695" y="1274"/>
                  </a:lnTo>
                  <a:lnTo>
                    <a:pt x="2381" y="937"/>
                  </a:lnTo>
                  <a:lnTo>
                    <a:pt x="2358" y="555"/>
                  </a:lnTo>
                  <a:lnTo>
                    <a:pt x="1809" y="81"/>
                  </a:lnTo>
                  <a:cubicBezTo>
                    <a:pt x="1782" y="58"/>
                    <a:pt x="1760" y="30"/>
                    <a:pt x="1741"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5" name="Google Shape;1095;p49"/>
            <p:cNvSpPr/>
            <p:nvPr/>
          </p:nvSpPr>
          <p:spPr>
            <a:xfrm>
              <a:off x="4288638" y="2615009"/>
              <a:ext cx="53030" cy="35091"/>
            </a:xfrm>
            <a:custGeom>
              <a:rect b="b" l="l" r="r" t="t"/>
              <a:pathLst>
                <a:path extrusionOk="0" h="935" w="1413">
                  <a:moveTo>
                    <a:pt x="951" y="1"/>
                  </a:moveTo>
                  <a:lnTo>
                    <a:pt x="91" y="315"/>
                  </a:lnTo>
                  <a:lnTo>
                    <a:pt x="50" y="736"/>
                  </a:lnTo>
                  <a:lnTo>
                    <a:pt x="1" y="853"/>
                  </a:lnTo>
                  <a:lnTo>
                    <a:pt x="286" y="935"/>
                  </a:lnTo>
                  <a:lnTo>
                    <a:pt x="1413" y="935"/>
                  </a:lnTo>
                  <a:lnTo>
                    <a:pt x="1413" y="862"/>
                  </a:lnTo>
                  <a:cubicBezTo>
                    <a:pt x="1410" y="648"/>
                    <a:pt x="1360" y="436"/>
                    <a:pt x="1267" y="246"/>
                  </a:cubicBezTo>
                  <a:lnTo>
                    <a:pt x="951"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6" name="Google Shape;1096;p49"/>
            <p:cNvSpPr/>
            <p:nvPr/>
          </p:nvSpPr>
          <p:spPr>
            <a:xfrm>
              <a:off x="4252646" y="2596319"/>
              <a:ext cx="83504" cy="49352"/>
            </a:xfrm>
            <a:custGeom>
              <a:rect b="b" l="l" r="r" t="t"/>
              <a:pathLst>
                <a:path extrusionOk="0" h="1315" w="2225">
                  <a:moveTo>
                    <a:pt x="1533" y="0"/>
                  </a:moveTo>
                  <a:lnTo>
                    <a:pt x="287" y="621"/>
                  </a:lnTo>
                  <a:lnTo>
                    <a:pt x="1" y="785"/>
                  </a:lnTo>
                  <a:lnTo>
                    <a:pt x="522" y="1314"/>
                  </a:lnTo>
                  <a:lnTo>
                    <a:pt x="1005" y="1234"/>
                  </a:lnTo>
                  <a:lnTo>
                    <a:pt x="2224" y="741"/>
                  </a:lnTo>
                  <a:cubicBezTo>
                    <a:pt x="2144" y="578"/>
                    <a:pt x="2028" y="427"/>
                    <a:pt x="1884" y="303"/>
                  </a:cubicBezTo>
                  <a:lnTo>
                    <a:pt x="1533"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7" name="Google Shape;1097;p49"/>
            <p:cNvSpPr/>
            <p:nvPr/>
          </p:nvSpPr>
          <p:spPr>
            <a:xfrm>
              <a:off x="4182428" y="2575302"/>
              <a:ext cx="116906" cy="74872"/>
            </a:xfrm>
            <a:custGeom>
              <a:rect b="b" l="l" r="r" t="t"/>
              <a:pathLst>
                <a:path extrusionOk="0" h="1995" w="3115">
                  <a:moveTo>
                    <a:pt x="777" y="0"/>
                  </a:moveTo>
                  <a:cubicBezTo>
                    <a:pt x="758" y="32"/>
                    <a:pt x="734" y="61"/>
                    <a:pt x="706" y="85"/>
                  </a:cubicBezTo>
                  <a:lnTo>
                    <a:pt x="0" y="695"/>
                  </a:lnTo>
                  <a:lnTo>
                    <a:pt x="22" y="715"/>
                  </a:lnTo>
                  <a:lnTo>
                    <a:pt x="1429" y="1994"/>
                  </a:lnTo>
                  <a:lnTo>
                    <a:pt x="3114" y="1994"/>
                  </a:lnTo>
                  <a:lnTo>
                    <a:pt x="777"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8" name="Google Shape;1098;p49"/>
            <p:cNvSpPr/>
            <p:nvPr/>
          </p:nvSpPr>
          <p:spPr>
            <a:xfrm>
              <a:off x="4156945" y="2601460"/>
              <a:ext cx="79076" cy="48714"/>
            </a:xfrm>
            <a:custGeom>
              <a:rect b="b" l="l" r="r" t="t"/>
              <a:pathLst>
                <a:path extrusionOk="0" h="1298" w="2107">
                  <a:moveTo>
                    <a:pt x="676" y="0"/>
                  </a:moveTo>
                  <a:lnTo>
                    <a:pt x="485" y="166"/>
                  </a:lnTo>
                  <a:cubicBezTo>
                    <a:pt x="178" y="432"/>
                    <a:pt x="1" y="819"/>
                    <a:pt x="1" y="1224"/>
                  </a:cubicBezTo>
                  <a:lnTo>
                    <a:pt x="1" y="1297"/>
                  </a:lnTo>
                  <a:lnTo>
                    <a:pt x="2106" y="1297"/>
                  </a:lnTo>
                  <a:lnTo>
                    <a:pt x="676" y="0"/>
                  </a:lnTo>
                  <a:close/>
                </a:path>
              </a:pathLst>
            </a:custGeom>
            <a:solidFill>
              <a:srgbClr val="E5E1E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9" name="Google Shape;1099;p49"/>
            <p:cNvSpPr/>
            <p:nvPr/>
          </p:nvSpPr>
          <p:spPr>
            <a:xfrm>
              <a:off x="4182953" y="2439031"/>
              <a:ext cx="40758" cy="43722"/>
            </a:xfrm>
            <a:custGeom>
              <a:rect b="b" l="l" r="r" t="t"/>
              <a:pathLst>
                <a:path extrusionOk="0" h="1165" w="1086">
                  <a:moveTo>
                    <a:pt x="1086" y="1"/>
                  </a:moveTo>
                  <a:lnTo>
                    <a:pt x="172" y="156"/>
                  </a:lnTo>
                  <a:lnTo>
                    <a:pt x="5" y="1141"/>
                  </a:lnTo>
                  <a:lnTo>
                    <a:pt x="1" y="1165"/>
                  </a:lnTo>
                  <a:lnTo>
                    <a:pt x="920" y="970"/>
                  </a:lnTo>
                  <a:lnTo>
                    <a:pt x="1086"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0" name="Google Shape;1100;p49"/>
            <p:cNvSpPr/>
            <p:nvPr/>
          </p:nvSpPr>
          <p:spPr>
            <a:xfrm>
              <a:off x="4156945" y="2601460"/>
              <a:ext cx="79076" cy="48714"/>
            </a:xfrm>
            <a:custGeom>
              <a:rect b="b" l="l" r="r" t="t"/>
              <a:pathLst>
                <a:path extrusionOk="0" h="1298" w="2107">
                  <a:moveTo>
                    <a:pt x="676" y="0"/>
                  </a:moveTo>
                  <a:lnTo>
                    <a:pt x="485" y="166"/>
                  </a:lnTo>
                  <a:cubicBezTo>
                    <a:pt x="178" y="432"/>
                    <a:pt x="1" y="819"/>
                    <a:pt x="1" y="1224"/>
                  </a:cubicBezTo>
                  <a:lnTo>
                    <a:pt x="1" y="1297"/>
                  </a:lnTo>
                  <a:lnTo>
                    <a:pt x="2106" y="1297"/>
                  </a:lnTo>
                  <a:lnTo>
                    <a:pt x="676"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1" name="Google Shape;1101;p49"/>
            <p:cNvSpPr/>
            <p:nvPr/>
          </p:nvSpPr>
          <p:spPr>
            <a:xfrm>
              <a:off x="4182315" y="2575415"/>
              <a:ext cx="48301" cy="42597"/>
            </a:xfrm>
            <a:custGeom>
              <a:rect b="b" l="l" r="r" t="t"/>
              <a:pathLst>
                <a:path extrusionOk="0" h="1135" w="1287">
                  <a:moveTo>
                    <a:pt x="778" y="0"/>
                  </a:moveTo>
                  <a:cubicBezTo>
                    <a:pt x="759" y="31"/>
                    <a:pt x="737" y="60"/>
                    <a:pt x="708" y="83"/>
                  </a:cubicBezTo>
                  <a:lnTo>
                    <a:pt x="0" y="694"/>
                  </a:lnTo>
                  <a:lnTo>
                    <a:pt x="22" y="713"/>
                  </a:lnTo>
                  <a:lnTo>
                    <a:pt x="486" y="1135"/>
                  </a:lnTo>
                  <a:cubicBezTo>
                    <a:pt x="512" y="1107"/>
                    <a:pt x="541" y="1079"/>
                    <a:pt x="570" y="1054"/>
                  </a:cubicBezTo>
                  <a:lnTo>
                    <a:pt x="1287" y="436"/>
                  </a:lnTo>
                  <a:lnTo>
                    <a:pt x="778"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2" name="Google Shape;1102;p49"/>
            <p:cNvSpPr/>
            <p:nvPr/>
          </p:nvSpPr>
          <p:spPr>
            <a:xfrm>
              <a:off x="4156945" y="2601460"/>
              <a:ext cx="43685" cy="48714"/>
            </a:xfrm>
            <a:custGeom>
              <a:rect b="b" l="l" r="r" t="t"/>
              <a:pathLst>
                <a:path extrusionOk="0" h="1298" w="1164">
                  <a:moveTo>
                    <a:pt x="676" y="0"/>
                  </a:moveTo>
                  <a:lnTo>
                    <a:pt x="485" y="166"/>
                  </a:lnTo>
                  <a:cubicBezTo>
                    <a:pt x="178" y="432"/>
                    <a:pt x="1" y="818"/>
                    <a:pt x="1" y="1224"/>
                  </a:cubicBezTo>
                  <a:lnTo>
                    <a:pt x="1" y="1297"/>
                  </a:lnTo>
                  <a:lnTo>
                    <a:pt x="770" y="1297"/>
                  </a:lnTo>
                  <a:cubicBezTo>
                    <a:pt x="798" y="974"/>
                    <a:pt x="937" y="673"/>
                    <a:pt x="1163" y="441"/>
                  </a:cubicBezTo>
                  <a:lnTo>
                    <a:pt x="676"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3" name="Google Shape;1103;p49"/>
            <p:cNvSpPr/>
            <p:nvPr/>
          </p:nvSpPr>
          <p:spPr>
            <a:xfrm>
              <a:off x="4151803" y="2378457"/>
              <a:ext cx="195043" cy="276108"/>
            </a:xfrm>
            <a:custGeom>
              <a:rect b="b" l="l" r="r" t="t"/>
              <a:pathLst>
                <a:path extrusionOk="0" h="7357" w="5197">
                  <a:moveTo>
                    <a:pt x="2597" y="274"/>
                  </a:moveTo>
                  <a:cubicBezTo>
                    <a:pt x="3173" y="274"/>
                    <a:pt x="3676" y="615"/>
                    <a:pt x="3901" y="1119"/>
                  </a:cubicBezTo>
                  <a:lnTo>
                    <a:pt x="3495" y="1188"/>
                  </a:lnTo>
                  <a:lnTo>
                    <a:pt x="1711" y="581"/>
                  </a:lnTo>
                  <a:cubicBezTo>
                    <a:pt x="1957" y="388"/>
                    <a:pt x="2265" y="274"/>
                    <a:pt x="2597" y="274"/>
                  </a:cubicBezTo>
                  <a:close/>
                  <a:moveTo>
                    <a:pt x="1492" y="796"/>
                  </a:moveTo>
                  <a:lnTo>
                    <a:pt x="2929" y="1286"/>
                  </a:lnTo>
                  <a:lnTo>
                    <a:pt x="1169" y="1583"/>
                  </a:lnTo>
                  <a:lnTo>
                    <a:pt x="1189" y="1464"/>
                  </a:lnTo>
                  <a:cubicBezTo>
                    <a:pt x="1233" y="1210"/>
                    <a:pt x="1338" y="983"/>
                    <a:pt x="1492" y="796"/>
                  </a:cubicBezTo>
                  <a:close/>
                  <a:moveTo>
                    <a:pt x="3989" y="1384"/>
                  </a:moveTo>
                  <a:lnTo>
                    <a:pt x="4005" y="1466"/>
                  </a:lnTo>
                  <a:lnTo>
                    <a:pt x="4085" y="1940"/>
                  </a:lnTo>
                  <a:lnTo>
                    <a:pt x="1000" y="2587"/>
                  </a:lnTo>
                  <a:lnTo>
                    <a:pt x="1120" y="1871"/>
                  </a:lnTo>
                  <a:lnTo>
                    <a:pt x="3989" y="1384"/>
                  </a:lnTo>
                  <a:close/>
                  <a:moveTo>
                    <a:pt x="4131" y="2210"/>
                  </a:moveTo>
                  <a:lnTo>
                    <a:pt x="4224" y="2763"/>
                  </a:lnTo>
                  <a:cubicBezTo>
                    <a:pt x="4224" y="2764"/>
                    <a:pt x="4224" y="2766"/>
                    <a:pt x="4226" y="2767"/>
                  </a:cubicBezTo>
                  <a:lnTo>
                    <a:pt x="4230" y="2788"/>
                  </a:lnTo>
                  <a:cubicBezTo>
                    <a:pt x="4230" y="2789"/>
                    <a:pt x="4230" y="2793"/>
                    <a:pt x="4231" y="2796"/>
                  </a:cubicBezTo>
                  <a:lnTo>
                    <a:pt x="3598" y="2687"/>
                  </a:lnTo>
                  <a:cubicBezTo>
                    <a:pt x="3591" y="2685"/>
                    <a:pt x="3583" y="2685"/>
                    <a:pt x="3576" y="2685"/>
                  </a:cubicBezTo>
                  <a:cubicBezTo>
                    <a:pt x="3510" y="2685"/>
                    <a:pt x="3451" y="2731"/>
                    <a:pt x="3440" y="2799"/>
                  </a:cubicBezTo>
                  <a:cubicBezTo>
                    <a:pt x="3427" y="2874"/>
                    <a:pt x="3477" y="2945"/>
                    <a:pt x="3552" y="2957"/>
                  </a:cubicBezTo>
                  <a:lnTo>
                    <a:pt x="4245" y="3078"/>
                  </a:lnTo>
                  <a:cubicBezTo>
                    <a:pt x="4223" y="3290"/>
                    <a:pt x="4129" y="3489"/>
                    <a:pt x="3976" y="3644"/>
                  </a:cubicBezTo>
                  <a:lnTo>
                    <a:pt x="3883" y="3738"/>
                  </a:lnTo>
                  <a:lnTo>
                    <a:pt x="955" y="3118"/>
                  </a:lnTo>
                  <a:cubicBezTo>
                    <a:pt x="943" y="3038"/>
                    <a:pt x="942" y="2957"/>
                    <a:pt x="951" y="2877"/>
                  </a:cubicBezTo>
                  <a:lnTo>
                    <a:pt x="1914" y="2676"/>
                  </a:lnTo>
                  <a:lnTo>
                    <a:pt x="2967" y="2859"/>
                  </a:lnTo>
                  <a:cubicBezTo>
                    <a:pt x="2974" y="2861"/>
                    <a:pt x="2983" y="2861"/>
                    <a:pt x="2990" y="2861"/>
                  </a:cubicBezTo>
                  <a:cubicBezTo>
                    <a:pt x="3056" y="2861"/>
                    <a:pt x="3113" y="2812"/>
                    <a:pt x="3126" y="2747"/>
                  </a:cubicBezTo>
                  <a:cubicBezTo>
                    <a:pt x="3138" y="2672"/>
                    <a:pt x="3090" y="2600"/>
                    <a:pt x="3014" y="2589"/>
                  </a:cubicBezTo>
                  <a:lnTo>
                    <a:pt x="2639" y="2523"/>
                  </a:lnTo>
                  <a:lnTo>
                    <a:pt x="4131" y="2210"/>
                  </a:lnTo>
                  <a:close/>
                  <a:moveTo>
                    <a:pt x="1052" y="3416"/>
                  </a:moveTo>
                  <a:lnTo>
                    <a:pt x="2669" y="3758"/>
                  </a:lnTo>
                  <a:lnTo>
                    <a:pt x="1576" y="4013"/>
                  </a:lnTo>
                  <a:lnTo>
                    <a:pt x="1215" y="3643"/>
                  </a:lnTo>
                  <a:cubicBezTo>
                    <a:pt x="1148" y="3577"/>
                    <a:pt x="1094" y="3501"/>
                    <a:pt x="1052" y="3416"/>
                  </a:cubicBezTo>
                  <a:close/>
                  <a:moveTo>
                    <a:pt x="3299" y="3896"/>
                  </a:moveTo>
                  <a:lnTo>
                    <a:pt x="3655" y="3969"/>
                  </a:lnTo>
                  <a:lnTo>
                    <a:pt x="3148" y="4485"/>
                  </a:lnTo>
                  <a:cubicBezTo>
                    <a:pt x="2999" y="4635"/>
                    <a:pt x="2802" y="4719"/>
                    <a:pt x="2590" y="4719"/>
                  </a:cubicBezTo>
                  <a:lnTo>
                    <a:pt x="2588" y="4719"/>
                  </a:lnTo>
                  <a:cubicBezTo>
                    <a:pt x="2376" y="4719"/>
                    <a:pt x="2179" y="4635"/>
                    <a:pt x="2031" y="4483"/>
                  </a:cubicBezTo>
                  <a:lnTo>
                    <a:pt x="1797" y="4244"/>
                  </a:lnTo>
                  <a:lnTo>
                    <a:pt x="3299" y="3896"/>
                  </a:lnTo>
                  <a:close/>
                  <a:moveTo>
                    <a:pt x="3312" y="4707"/>
                  </a:moveTo>
                  <a:lnTo>
                    <a:pt x="3429" y="5150"/>
                  </a:lnTo>
                  <a:lnTo>
                    <a:pt x="2236" y="5600"/>
                  </a:lnTo>
                  <a:lnTo>
                    <a:pt x="1753" y="5187"/>
                  </a:lnTo>
                  <a:lnTo>
                    <a:pt x="1878" y="4714"/>
                  </a:lnTo>
                  <a:cubicBezTo>
                    <a:pt x="2071" y="4893"/>
                    <a:pt x="2322" y="4989"/>
                    <a:pt x="2588" y="4992"/>
                  </a:cubicBezTo>
                  <a:lnTo>
                    <a:pt x="2590" y="4992"/>
                  </a:lnTo>
                  <a:cubicBezTo>
                    <a:pt x="2860" y="4992"/>
                    <a:pt x="3116" y="4891"/>
                    <a:pt x="3312" y="4707"/>
                  </a:cubicBezTo>
                  <a:close/>
                  <a:moveTo>
                    <a:pt x="3560" y="5394"/>
                  </a:moveTo>
                  <a:cubicBezTo>
                    <a:pt x="3568" y="5402"/>
                    <a:pt x="3575" y="5409"/>
                    <a:pt x="3584" y="5416"/>
                  </a:cubicBezTo>
                  <a:lnTo>
                    <a:pt x="3976" y="5757"/>
                  </a:lnTo>
                  <a:lnTo>
                    <a:pt x="2995" y="6245"/>
                  </a:lnTo>
                  <a:lnTo>
                    <a:pt x="2477" y="5804"/>
                  </a:lnTo>
                  <a:lnTo>
                    <a:pt x="3560" y="5394"/>
                  </a:lnTo>
                  <a:close/>
                  <a:moveTo>
                    <a:pt x="4201" y="5950"/>
                  </a:moveTo>
                  <a:lnTo>
                    <a:pt x="4481" y="6192"/>
                  </a:lnTo>
                  <a:cubicBezTo>
                    <a:pt x="4574" y="6271"/>
                    <a:pt x="4651" y="6362"/>
                    <a:pt x="4715" y="6461"/>
                  </a:cubicBezTo>
                  <a:lnTo>
                    <a:pt x="3720" y="6864"/>
                  </a:lnTo>
                  <a:lnTo>
                    <a:pt x="3221" y="6437"/>
                  </a:lnTo>
                  <a:lnTo>
                    <a:pt x="4201" y="5950"/>
                  </a:lnTo>
                  <a:close/>
                  <a:moveTo>
                    <a:pt x="2597" y="1"/>
                  </a:moveTo>
                  <a:cubicBezTo>
                    <a:pt x="1764" y="1"/>
                    <a:pt x="1059" y="599"/>
                    <a:pt x="920" y="1419"/>
                  </a:cubicBezTo>
                  <a:lnTo>
                    <a:pt x="696" y="2730"/>
                  </a:lnTo>
                  <a:cubicBezTo>
                    <a:pt x="614" y="3130"/>
                    <a:pt x="734" y="3542"/>
                    <a:pt x="1018" y="3834"/>
                  </a:cubicBezTo>
                  <a:lnTo>
                    <a:pt x="1654" y="4488"/>
                  </a:lnTo>
                  <a:lnTo>
                    <a:pt x="1487" y="5118"/>
                  </a:lnTo>
                  <a:cubicBezTo>
                    <a:pt x="1479" y="5153"/>
                    <a:pt x="1458" y="5184"/>
                    <a:pt x="1432" y="5207"/>
                  </a:cubicBezTo>
                  <a:lnTo>
                    <a:pt x="533" y="5983"/>
                  </a:lnTo>
                  <a:cubicBezTo>
                    <a:pt x="193" y="6276"/>
                    <a:pt x="0" y="6700"/>
                    <a:pt x="0" y="7146"/>
                  </a:cubicBezTo>
                  <a:lnTo>
                    <a:pt x="0" y="7219"/>
                  </a:lnTo>
                  <a:cubicBezTo>
                    <a:pt x="0" y="7295"/>
                    <a:pt x="62" y="7356"/>
                    <a:pt x="138" y="7356"/>
                  </a:cubicBezTo>
                  <a:cubicBezTo>
                    <a:pt x="212" y="7356"/>
                    <a:pt x="274" y="7295"/>
                    <a:pt x="274" y="7219"/>
                  </a:cubicBezTo>
                  <a:lnTo>
                    <a:pt x="274" y="7146"/>
                  </a:lnTo>
                  <a:cubicBezTo>
                    <a:pt x="274" y="6779"/>
                    <a:pt x="433" y="6432"/>
                    <a:pt x="711" y="6191"/>
                  </a:cubicBezTo>
                  <a:lnTo>
                    <a:pt x="812" y="6103"/>
                  </a:lnTo>
                  <a:lnTo>
                    <a:pt x="2151" y="7320"/>
                  </a:lnTo>
                  <a:cubicBezTo>
                    <a:pt x="2177" y="7343"/>
                    <a:pt x="2209" y="7355"/>
                    <a:pt x="2243" y="7355"/>
                  </a:cubicBezTo>
                  <a:cubicBezTo>
                    <a:pt x="2280" y="7355"/>
                    <a:pt x="2318" y="7340"/>
                    <a:pt x="2343" y="7309"/>
                  </a:cubicBezTo>
                  <a:cubicBezTo>
                    <a:pt x="2394" y="7252"/>
                    <a:pt x="2391" y="7166"/>
                    <a:pt x="2334" y="7115"/>
                  </a:cubicBezTo>
                  <a:lnTo>
                    <a:pt x="1019" y="5921"/>
                  </a:lnTo>
                  <a:lnTo>
                    <a:pt x="1604" y="5416"/>
                  </a:lnTo>
                  <a:lnTo>
                    <a:pt x="3840" y="7320"/>
                  </a:lnTo>
                  <a:cubicBezTo>
                    <a:pt x="3866" y="7342"/>
                    <a:pt x="3897" y="7353"/>
                    <a:pt x="3929" y="7353"/>
                  </a:cubicBezTo>
                  <a:cubicBezTo>
                    <a:pt x="3968" y="7353"/>
                    <a:pt x="4006" y="7336"/>
                    <a:pt x="4034" y="7305"/>
                  </a:cubicBezTo>
                  <a:cubicBezTo>
                    <a:pt x="4082" y="7248"/>
                    <a:pt x="4075" y="7160"/>
                    <a:pt x="4019" y="7112"/>
                  </a:cubicBezTo>
                  <a:lnTo>
                    <a:pt x="3957" y="7058"/>
                  </a:lnTo>
                  <a:lnTo>
                    <a:pt x="4841" y="6703"/>
                  </a:lnTo>
                  <a:cubicBezTo>
                    <a:pt x="4892" y="6842"/>
                    <a:pt x="4921" y="6991"/>
                    <a:pt x="4921" y="7143"/>
                  </a:cubicBezTo>
                  <a:lnTo>
                    <a:pt x="4921" y="7216"/>
                  </a:lnTo>
                  <a:cubicBezTo>
                    <a:pt x="4921" y="7290"/>
                    <a:pt x="4984" y="7353"/>
                    <a:pt x="5059" y="7353"/>
                  </a:cubicBezTo>
                  <a:cubicBezTo>
                    <a:pt x="5133" y="7353"/>
                    <a:pt x="5196" y="7290"/>
                    <a:pt x="5196" y="7216"/>
                  </a:cubicBezTo>
                  <a:lnTo>
                    <a:pt x="5196" y="7143"/>
                  </a:lnTo>
                  <a:cubicBezTo>
                    <a:pt x="5192" y="6703"/>
                    <a:pt x="4999" y="6279"/>
                    <a:pt x="4661" y="5986"/>
                  </a:cubicBezTo>
                  <a:lnTo>
                    <a:pt x="3762" y="5209"/>
                  </a:lnTo>
                  <a:cubicBezTo>
                    <a:pt x="3734" y="5185"/>
                    <a:pt x="3714" y="5154"/>
                    <a:pt x="3705" y="5119"/>
                  </a:cubicBezTo>
                  <a:lnTo>
                    <a:pt x="3536" y="4480"/>
                  </a:lnTo>
                  <a:lnTo>
                    <a:pt x="4169" y="3837"/>
                  </a:lnTo>
                  <a:cubicBezTo>
                    <a:pt x="4455" y="3545"/>
                    <a:pt x="4578" y="3130"/>
                    <a:pt x="4496" y="2729"/>
                  </a:cubicBezTo>
                  <a:lnTo>
                    <a:pt x="4275" y="1419"/>
                  </a:lnTo>
                  <a:cubicBezTo>
                    <a:pt x="4136" y="596"/>
                    <a:pt x="3430" y="1"/>
                    <a:pt x="259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4" name="Google Shape;1104;p49"/>
            <p:cNvSpPr/>
            <p:nvPr/>
          </p:nvSpPr>
          <p:spPr>
            <a:xfrm>
              <a:off x="4123656" y="2324001"/>
              <a:ext cx="251151" cy="291308"/>
            </a:xfrm>
            <a:custGeom>
              <a:rect b="b" l="l" r="r" t="t"/>
              <a:pathLst>
                <a:path extrusionOk="0" h="7762" w="6692">
                  <a:moveTo>
                    <a:pt x="1628" y="0"/>
                  </a:moveTo>
                  <a:cubicBezTo>
                    <a:pt x="1512" y="0"/>
                    <a:pt x="1404" y="57"/>
                    <a:pt x="1338" y="154"/>
                  </a:cubicBezTo>
                  <a:lnTo>
                    <a:pt x="66" y="2035"/>
                  </a:lnTo>
                  <a:cubicBezTo>
                    <a:pt x="22" y="2101"/>
                    <a:pt x="0" y="2181"/>
                    <a:pt x="8" y="2259"/>
                  </a:cubicBezTo>
                  <a:lnTo>
                    <a:pt x="66" y="2949"/>
                  </a:lnTo>
                  <a:cubicBezTo>
                    <a:pt x="72" y="3019"/>
                    <a:pt x="132" y="3074"/>
                    <a:pt x="202" y="3074"/>
                  </a:cubicBezTo>
                  <a:cubicBezTo>
                    <a:pt x="207" y="3074"/>
                    <a:pt x="211" y="3074"/>
                    <a:pt x="215" y="3073"/>
                  </a:cubicBezTo>
                  <a:cubicBezTo>
                    <a:pt x="290" y="3067"/>
                    <a:pt x="347" y="3000"/>
                    <a:pt x="340" y="2924"/>
                  </a:cubicBezTo>
                  <a:lnTo>
                    <a:pt x="281" y="2236"/>
                  </a:lnTo>
                  <a:cubicBezTo>
                    <a:pt x="278" y="2220"/>
                    <a:pt x="284" y="2201"/>
                    <a:pt x="293" y="2189"/>
                  </a:cubicBezTo>
                  <a:lnTo>
                    <a:pt x="1565" y="307"/>
                  </a:lnTo>
                  <a:cubicBezTo>
                    <a:pt x="1581" y="288"/>
                    <a:pt x="1601" y="275"/>
                    <a:pt x="1628" y="275"/>
                  </a:cubicBezTo>
                  <a:lnTo>
                    <a:pt x="5065" y="275"/>
                  </a:lnTo>
                  <a:cubicBezTo>
                    <a:pt x="5091" y="275"/>
                    <a:pt x="5113" y="288"/>
                    <a:pt x="5128" y="307"/>
                  </a:cubicBezTo>
                  <a:lnTo>
                    <a:pt x="6400" y="2189"/>
                  </a:lnTo>
                  <a:cubicBezTo>
                    <a:pt x="6408" y="2203"/>
                    <a:pt x="6414" y="2220"/>
                    <a:pt x="6411" y="2236"/>
                  </a:cubicBezTo>
                  <a:lnTo>
                    <a:pt x="5957" y="7614"/>
                  </a:lnTo>
                  <a:cubicBezTo>
                    <a:pt x="5951" y="7689"/>
                    <a:pt x="6006" y="7756"/>
                    <a:pt x="6081" y="7762"/>
                  </a:cubicBezTo>
                  <a:lnTo>
                    <a:pt x="6093" y="7762"/>
                  </a:lnTo>
                  <a:cubicBezTo>
                    <a:pt x="6164" y="7762"/>
                    <a:pt x="6223" y="7708"/>
                    <a:pt x="6230" y="7636"/>
                  </a:cubicBezTo>
                  <a:lnTo>
                    <a:pt x="6685" y="2258"/>
                  </a:lnTo>
                  <a:cubicBezTo>
                    <a:pt x="6692" y="2179"/>
                    <a:pt x="6671" y="2101"/>
                    <a:pt x="6626" y="2035"/>
                  </a:cubicBezTo>
                  <a:lnTo>
                    <a:pt x="5354" y="154"/>
                  </a:lnTo>
                  <a:cubicBezTo>
                    <a:pt x="5288" y="59"/>
                    <a:pt x="5180" y="0"/>
                    <a:pt x="506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5" name="Google Shape;1105;p49"/>
            <p:cNvSpPr/>
            <p:nvPr/>
          </p:nvSpPr>
          <p:spPr>
            <a:xfrm>
              <a:off x="4127709" y="2451003"/>
              <a:ext cx="23869" cy="164419"/>
            </a:xfrm>
            <a:custGeom>
              <a:rect b="b" l="l" r="r" t="t"/>
              <a:pathLst>
                <a:path extrusionOk="0" h="4381" w="636">
                  <a:moveTo>
                    <a:pt x="145" y="0"/>
                  </a:moveTo>
                  <a:cubicBezTo>
                    <a:pt x="141" y="0"/>
                    <a:pt x="137" y="0"/>
                    <a:pt x="132" y="1"/>
                  </a:cubicBezTo>
                  <a:cubicBezTo>
                    <a:pt x="58" y="7"/>
                    <a:pt x="1" y="74"/>
                    <a:pt x="8" y="148"/>
                  </a:cubicBezTo>
                  <a:lnTo>
                    <a:pt x="356" y="4255"/>
                  </a:lnTo>
                  <a:cubicBezTo>
                    <a:pt x="360" y="4327"/>
                    <a:pt x="422" y="4381"/>
                    <a:pt x="492" y="4381"/>
                  </a:cubicBezTo>
                  <a:lnTo>
                    <a:pt x="504" y="4381"/>
                  </a:lnTo>
                  <a:cubicBezTo>
                    <a:pt x="578" y="4376"/>
                    <a:pt x="635" y="4308"/>
                    <a:pt x="628" y="4233"/>
                  </a:cubicBezTo>
                  <a:lnTo>
                    <a:pt x="281" y="125"/>
                  </a:lnTo>
                  <a:cubicBezTo>
                    <a:pt x="276" y="55"/>
                    <a:pt x="216" y="0"/>
                    <a:pt x="14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6" name="Google Shape;1106;p49"/>
            <p:cNvSpPr/>
            <p:nvPr/>
          </p:nvSpPr>
          <p:spPr>
            <a:xfrm>
              <a:off x="4364186" y="2545315"/>
              <a:ext cx="19215" cy="109287"/>
            </a:xfrm>
            <a:custGeom>
              <a:rect b="b" l="l" r="r" t="t"/>
              <a:pathLst>
                <a:path extrusionOk="0" h="2912" w="512">
                  <a:moveTo>
                    <a:pt x="369" y="0"/>
                  </a:moveTo>
                  <a:cubicBezTo>
                    <a:pt x="299" y="0"/>
                    <a:pt x="237" y="54"/>
                    <a:pt x="232" y="125"/>
                  </a:cubicBezTo>
                  <a:lnTo>
                    <a:pt x="8" y="2764"/>
                  </a:lnTo>
                  <a:cubicBezTo>
                    <a:pt x="1" y="2839"/>
                    <a:pt x="58" y="2907"/>
                    <a:pt x="132" y="2912"/>
                  </a:cubicBezTo>
                  <a:lnTo>
                    <a:pt x="144" y="2912"/>
                  </a:lnTo>
                  <a:cubicBezTo>
                    <a:pt x="216" y="2912"/>
                    <a:pt x="274" y="2858"/>
                    <a:pt x="281" y="2786"/>
                  </a:cubicBezTo>
                  <a:lnTo>
                    <a:pt x="504" y="147"/>
                  </a:lnTo>
                  <a:cubicBezTo>
                    <a:pt x="511" y="74"/>
                    <a:pt x="457" y="8"/>
                    <a:pt x="379" y="1"/>
                  </a:cubicBezTo>
                  <a:cubicBezTo>
                    <a:pt x="376" y="1"/>
                    <a:pt x="372" y="0"/>
                    <a:pt x="36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7" name="Google Shape;1107;p49"/>
            <p:cNvSpPr/>
            <p:nvPr/>
          </p:nvSpPr>
          <p:spPr>
            <a:xfrm>
              <a:off x="4102639" y="2303510"/>
              <a:ext cx="293259" cy="351206"/>
            </a:xfrm>
            <a:custGeom>
              <a:rect b="b" l="l" r="r" t="t"/>
              <a:pathLst>
                <a:path extrusionOk="0" h="9358" w="7814">
                  <a:moveTo>
                    <a:pt x="1981" y="1"/>
                  </a:moveTo>
                  <a:cubicBezTo>
                    <a:pt x="1813" y="1"/>
                    <a:pt x="1655" y="84"/>
                    <a:pt x="1560" y="223"/>
                  </a:cubicBezTo>
                  <a:lnTo>
                    <a:pt x="96" y="2387"/>
                  </a:lnTo>
                  <a:cubicBezTo>
                    <a:pt x="31" y="2482"/>
                    <a:pt x="0" y="2599"/>
                    <a:pt x="9" y="2714"/>
                  </a:cubicBezTo>
                  <a:lnTo>
                    <a:pt x="562" y="9230"/>
                  </a:lnTo>
                  <a:cubicBezTo>
                    <a:pt x="566" y="9302"/>
                    <a:pt x="628" y="9358"/>
                    <a:pt x="698" y="9358"/>
                  </a:cubicBezTo>
                  <a:lnTo>
                    <a:pt x="710" y="9358"/>
                  </a:lnTo>
                  <a:cubicBezTo>
                    <a:pt x="784" y="9352"/>
                    <a:pt x="841" y="9284"/>
                    <a:pt x="834" y="9208"/>
                  </a:cubicBezTo>
                  <a:lnTo>
                    <a:pt x="281" y="2692"/>
                  </a:lnTo>
                  <a:cubicBezTo>
                    <a:pt x="278" y="2640"/>
                    <a:pt x="291" y="2586"/>
                    <a:pt x="322" y="2542"/>
                  </a:cubicBezTo>
                  <a:lnTo>
                    <a:pt x="1787" y="378"/>
                  </a:lnTo>
                  <a:cubicBezTo>
                    <a:pt x="1831" y="315"/>
                    <a:pt x="1903" y="276"/>
                    <a:pt x="1981" y="276"/>
                  </a:cubicBezTo>
                  <a:lnTo>
                    <a:pt x="5832" y="276"/>
                  </a:lnTo>
                  <a:cubicBezTo>
                    <a:pt x="5908" y="276"/>
                    <a:pt x="5981" y="315"/>
                    <a:pt x="6025" y="378"/>
                  </a:cubicBezTo>
                  <a:lnTo>
                    <a:pt x="7492" y="2542"/>
                  </a:lnTo>
                  <a:cubicBezTo>
                    <a:pt x="7521" y="2586"/>
                    <a:pt x="7536" y="2640"/>
                    <a:pt x="7531" y="2692"/>
                  </a:cubicBezTo>
                  <a:lnTo>
                    <a:pt x="7252" y="5988"/>
                  </a:lnTo>
                  <a:cubicBezTo>
                    <a:pt x="7245" y="6062"/>
                    <a:pt x="7302" y="6130"/>
                    <a:pt x="7376" y="6135"/>
                  </a:cubicBezTo>
                  <a:cubicBezTo>
                    <a:pt x="7380" y="6136"/>
                    <a:pt x="7383" y="6136"/>
                    <a:pt x="7387" y="6136"/>
                  </a:cubicBezTo>
                  <a:cubicBezTo>
                    <a:pt x="7457" y="6136"/>
                    <a:pt x="7518" y="6082"/>
                    <a:pt x="7524" y="6011"/>
                  </a:cubicBezTo>
                  <a:lnTo>
                    <a:pt x="7803" y="2716"/>
                  </a:lnTo>
                  <a:cubicBezTo>
                    <a:pt x="7813" y="2599"/>
                    <a:pt x="7781" y="2482"/>
                    <a:pt x="7718" y="2387"/>
                  </a:cubicBezTo>
                  <a:lnTo>
                    <a:pt x="6252" y="223"/>
                  </a:lnTo>
                  <a:cubicBezTo>
                    <a:pt x="6157" y="84"/>
                    <a:pt x="6000" y="1"/>
                    <a:pt x="583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108" name="Google Shape;1108;p49"/>
          <p:cNvPicPr preferRelativeResize="0"/>
          <p:nvPr/>
        </p:nvPicPr>
        <p:blipFill rotWithShape="1">
          <a:blip r:embed="rId3">
            <a:alphaModFix/>
          </a:blip>
          <a:srcRect b="27708" l="74182" r="1830" t="64656"/>
          <a:stretch/>
        </p:blipFill>
        <p:spPr>
          <a:xfrm>
            <a:off x="6039659" y="4841569"/>
            <a:ext cx="2875510" cy="87514"/>
          </a:xfrm>
          <a:prstGeom prst="rect">
            <a:avLst/>
          </a:prstGeom>
          <a:noFill/>
          <a:ln>
            <a:noFill/>
          </a:ln>
        </p:spPr>
      </p:pic>
      <p:sp>
        <p:nvSpPr>
          <p:cNvPr id="1109" name="Google Shape;1109;p49"/>
          <p:cNvSpPr txBox="1"/>
          <p:nvPr>
            <p:ph idx="1" type="body"/>
          </p:nvPr>
        </p:nvSpPr>
        <p:spPr>
          <a:xfrm>
            <a:off x="199514" y="1237083"/>
            <a:ext cx="5037504" cy="3366300"/>
          </a:xfrm>
          <a:prstGeom prst="rect">
            <a:avLst/>
          </a:prstGeom>
          <a:noFill/>
          <a:ln>
            <a:noFill/>
          </a:ln>
        </p:spPr>
        <p:txBody>
          <a:bodyPr anchorCtr="0" anchor="t" bIns="91425" lIns="91425" spcFirstLastPara="1" rIns="91425" wrap="square" tIns="91425">
            <a:noAutofit/>
          </a:bodyPr>
          <a:lstStyle/>
          <a:p>
            <a:pPr indent="0" lvl="0" marL="139700" rtl="0" algn="just">
              <a:lnSpc>
                <a:spcPct val="115000"/>
              </a:lnSpc>
              <a:spcBef>
                <a:spcPts val="0"/>
              </a:spcBef>
              <a:spcAft>
                <a:spcPts val="0"/>
              </a:spcAft>
              <a:buSzPts val="1400"/>
              <a:buNone/>
            </a:pPr>
            <a:r>
              <a:rPr b="0" i="0" lang="en-US" sz="1800" u="none" strike="noStrike">
                <a:solidFill>
                  <a:srgbClr val="000000"/>
                </a:solidFill>
                <a:latin typeface="Times New Roman"/>
                <a:ea typeface="Times New Roman"/>
                <a:cs typeface="Times New Roman"/>
                <a:sym typeface="Times New Roman"/>
              </a:rPr>
              <a:t>Lớp tích chập là lớp đầu tiên để trích xuất các tính năng (hay đặc trưng - feature) từ hình ảnh đầu vào. </a:t>
            </a:r>
            <a:endParaRPr b="0" i="0" sz="1800" u="none" strike="noStrike">
              <a:solidFill>
                <a:srgbClr val="000000"/>
              </a:solidFill>
              <a:latin typeface="Times New Roman"/>
              <a:ea typeface="Times New Roman"/>
              <a:cs typeface="Times New Roman"/>
              <a:sym typeface="Times New Roman"/>
            </a:endParaRPr>
          </a:p>
          <a:p>
            <a:pPr indent="0" lvl="0" marL="139700" rtl="0" algn="just">
              <a:lnSpc>
                <a:spcPct val="115000"/>
              </a:lnSpc>
              <a:spcBef>
                <a:spcPts val="800"/>
              </a:spcBef>
              <a:spcAft>
                <a:spcPts val="0"/>
              </a:spcAft>
              <a:buSzPts val="1400"/>
              <a:buNone/>
            </a:pPr>
            <a:r>
              <a:rPr b="0" i="0" lang="en-US" sz="1800" u="none" strike="noStrike">
                <a:solidFill>
                  <a:srgbClr val="000000"/>
                </a:solidFill>
                <a:latin typeface="Times New Roman"/>
                <a:ea typeface="Times New Roman"/>
                <a:cs typeface="Times New Roman"/>
                <a:sym typeface="Times New Roman"/>
              </a:rPr>
              <a:t>Tích chập duy trì mối quan hệ giữa các pixel bằng cách tìm hiểu các tính năng hình ảnh bằng cách sử dụng các ô vương nhỏ của dữ liệu đầu vào. Nó là một phép toán có 2 đầu vào như ma trận hình ảnh và 1 bộ lọc hoặc hạt nhân. </a:t>
            </a:r>
            <a:endParaRPr b="0" sz="4000"/>
          </a:p>
          <a:p>
            <a:pPr indent="-317500" lvl="0" marL="457200" rtl="0" algn="l">
              <a:lnSpc>
                <a:spcPct val="115000"/>
              </a:lnSpc>
              <a:spcBef>
                <a:spcPts val="800"/>
              </a:spcBef>
              <a:spcAft>
                <a:spcPts val="0"/>
              </a:spcAft>
              <a:buClr>
                <a:schemeClr val="lt2"/>
              </a:buClr>
              <a:buSzPts val="1400"/>
              <a:buChar char="●"/>
            </a:pPr>
            <a:br>
              <a:rPr lang="en-US" sz="4000"/>
            </a:br>
            <a:endParaRPr sz="2000">
              <a:latin typeface="Times New Roman"/>
              <a:ea typeface="Times New Roman"/>
              <a:cs typeface="Times New Roman"/>
              <a:sym typeface="Times New Roman"/>
            </a:endParaRPr>
          </a:p>
        </p:txBody>
      </p:sp>
      <p:sp>
        <p:nvSpPr>
          <p:cNvPr id="1110" name="Google Shape;1110;p49"/>
          <p:cNvSpPr txBox="1"/>
          <p:nvPr>
            <p:ph idx="2" type="subTitle"/>
          </p:nvPr>
        </p:nvSpPr>
        <p:spPr>
          <a:xfrm rot="3253881">
            <a:off x="6289927" y="659599"/>
            <a:ext cx="1133249" cy="413298"/>
          </a:xfrm>
          <a:prstGeom prst="rect">
            <a:avLst/>
          </a:prstGeom>
          <a:noFill/>
          <a:ln>
            <a:noFill/>
          </a:ln>
        </p:spPr>
        <p:txBody>
          <a:bodyPr anchorCtr="0" anchor="t" bIns="91425" lIns="91425" spcFirstLastPara="1" rIns="91425" wrap="square" tIns="91425">
            <a:noAutofit/>
          </a:bodyPr>
          <a:lstStyle/>
          <a:p>
            <a:pPr indent="-317500" lvl="0" marL="457200" rtl="0" algn="ctr">
              <a:lnSpc>
                <a:spcPct val="100000"/>
              </a:lnSpc>
              <a:spcBef>
                <a:spcPts val="0"/>
              </a:spcBef>
              <a:spcAft>
                <a:spcPts val="0"/>
              </a:spcAft>
              <a:buSzPts val="1200"/>
              <a:buNone/>
            </a:pPr>
            <a:r>
              <a:t/>
            </a:r>
            <a:endParaRPr/>
          </a:p>
        </p:txBody>
      </p:sp>
      <p:pic>
        <p:nvPicPr>
          <p:cNvPr id="1111" name="Google Shape;1111;p49"/>
          <p:cNvPicPr preferRelativeResize="0"/>
          <p:nvPr/>
        </p:nvPicPr>
        <p:blipFill rotWithShape="1">
          <a:blip r:embed="rId4">
            <a:alphaModFix/>
          </a:blip>
          <a:srcRect b="0" l="0" r="0" t="0"/>
          <a:stretch/>
        </p:blipFill>
        <p:spPr>
          <a:xfrm>
            <a:off x="5200462" y="1414462"/>
            <a:ext cx="3714707" cy="23145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2"/>
          <p:cNvSpPr txBox="1"/>
          <p:nvPr>
            <p:ph type="title"/>
          </p:nvPr>
        </p:nvSpPr>
        <p:spPr>
          <a:xfrm>
            <a:off x="720000" y="540000"/>
            <a:ext cx="7704000" cy="5643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800"/>
              <a:buNone/>
            </a:pPr>
            <a:r>
              <a:rPr b="1" lang="en-US">
                <a:solidFill>
                  <a:schemeClr val="accent6"/>
                </a:solidFill>
              </a:rPr>
              <a:t>Thành viên</a:t>
            </a:r>
            <a:endParaRPr/>
          </a:p>
        </p:txBody>
      </p:sp>
      <p:sp>
        <p:nvSpPr>
          <p:cNvPr id="226" name="Google Shape;226;p2"/>
          <p:cNvSpPr txBox="1"/>
          <p:nvPr>
            <p:ph idx="1" type="body"/>
          </p:nvPr>
        </p:nvSpPr>
        <p:spPr>
          <a:xfrm>
            <a:off x="720000" y="1237083"/>
            <a:ext cx="7704000" cy="3366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400"/>
              <a:buNone/>
            </a:pPr>
            <a:r>
              <a:rPr lang="en-US" sz="2400">
                <a:solidFill>
                  <a:schemeClr val="dk1"/>
                </a:solidFill>
                <a:latin typeface="Times New Roman"/>
                <a:ea typeface="Times New Roman"/>
                <a:cs typeface="Times New Roman"/>
                <a:sym typeface="Times New Roman"/>
              </a:rPr>
              <a:t>				</a:t>
            </a:r>
            <a:endParaRPr/>
          </a:p>
          <a:p>
            <a:pPr indent="0" lvl="0" marL="0" rtl="0" algn="l">
              <a:lnSpc>
                <a:spcPct val="115000"/>
              </a:lnSpc>
              <a:spcBef>
                <a:spcPts val="0"/>
              </a:spcBef>
              <a:spcAft>
                <a:spcPts val="0"/>
              </a:spcAft>
              <a:buSzPts val="1400"/>
              <a:buNone/>
            </a:pPr>
            <a:r>
              <a:rPr lang="en-US" sz="2400">
                <a:solidFill>
                  <a:schemeClr val="dk1"/>
                </a:solidFill>
                <a:latin typeface="Times New Roman"/>
                <a:ea typeface="Times New Roman"/>
                <a:cs typeface="Times New Roman"/>
                <a:sym typeface="Times New Roman"/>
              </a:rPr>
              <a:t>				1. Phạm Đình Bình</a:t>
            </a:r>
            <a:endParaRPr/>
          </a:p>
          <a:p>
            <a:pPr indent="0" lvl="0" marL="0" rtl="0" algn="l">
              <a:lnSpc>
                <a:spcPct val="115000"/>
              </a:lnSpc>
              <a:spcBef>
                <a:spcPts val="0"/>
              </a:spcBef>
              <a:spcAft>
                <a:spcPts val="0"/>
              </a:spcAft>
              <a:buSzPts val="1400"/>
              <a:buNone/>
            </a:pPr>
            <a:r>
              <a:rPr lang="en-US" sz="2400">
                <a:solidFill>
                  <a:schemeClr val="dk1"/>
                </a:solidFill>
                <a:latin typeface="Times New Roman"/>
                <a:ea typeface="Times New Roman"/>
                <a:cs typeface="Times New Roman"/>
                <a:sym typeface="Times New Roman"/>
              </a:rPr>
              <a:t>				2. Hoàng Xuân Quý</a:t>
            </a:r>
            <a:endParaRPr sz="24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SzPts val="1400"/>
              <a:buNone/>
            </a:pPr>
            <a:r>
              <a:rPr lang="en-US" sz="2400">
                <a:solidFill>
                  <a:schemeClr val="dk1"/>
                </a:solidFill>
                <a:latin typeface="Times New Roman"/>
                <a:ea typeface="Times New Roman"/>
                <a:cs typeface="Times New Roman"/>
                <a:sym typeface="Times New Roman"/>
              </a:rPr>
              <a:t>				3. Nguyễn Minh Tuấn				</a:t>
            </a:r>
            <a:endParaRPr sz="2400">
              <a:solidFill>
                <a:schemeClr val="dk1"/>
              </a:solidFill>
              <a:latin typeface="Times New Roman"/>
              <a:ea typeface="Times New Roman"/>
              <a:cs typeface="Times New Roman"/>
              <a:sym typeface="Times New Roman"/>
            </a:endParaRPr>
          </a:p>
        </p:txBody>
      </p:sp>
      <p:pic>
        <p:nvPicPr>
          <p:cNvPr id="227" name="Google Shape;227;p2"/>
          <p:cNvPicPr preferRelativeResize="0"/>
          <p:nvPr/>
        </p:nvPicPr>
        <p:blipFill rotWithShape="1">
          <a:blip r:embed="rId3">
            <a:alphaModFix/>
          </a:blip>
          <a:srcRect b="2863" l="10071" r="23224" t="-8"/>
          <a:stretch/>
        </p:blipFill>
        <p:spPr>
          <a:xfrm rot="5400000">
            <a:off x="7588138" y="-291587"/>
            <a:ext cx="1266750" cy="1844975"/>
          </a:xfrm>
          <a:prstGeom prst="flowChartOffpageConnector">
            <a:avLst/>
          </a:prstGeom>
          <a:noFill/>
          <a:ln>
            <a:noFill/>
          </a:ln>
        </p:spPr>
      </p:pic>
      <p:sp>
        <p:nvSpPr>
          <p:cNvPr id="228" name="Google Shape;228;p2"/>
          <p:cNvSpPr txBox="1"/>
          <p:nvPr>
            <p:ph idx="2" type="subTitle"/>
          </p:nvPr>
        </p:nvSpPr>
        <p:spPr>
          <a:xfrm rot="3253881">
            <a:off x="6289927" y="659599"/>
            <a:ext cx="1133249" cy="413298"/>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200"/>
              <a:buNone/>
            </a:pPr>
            <a:r>
              <a:rPr lang="en-US"/>
              <a:t>Contents</a:t>
            </a:r>
            <a:endParaRPr/>
          </a:p>
        </p:txBody>
      </p:sp>
      <p:pic>
        <p:nvPicPr>
          <p:cNvPr id="229" name="Google Shape;229;p2"/>
          <p:cNvPicPr preferRelativeResize="0"/>
          <p:nvPr/>
        </p:nvPicPr>
        <p:blipFill rotWithShape="1">
          <a:blip r:embed="rId4">
            <a:alphaModFix/>
          </a:blip>
          <a:srcRect b="0" l="0" r="0" t="0"/>
          <a:stretch/>
        </p:blipFill>
        <p:spPr>
          <a:xfrm flipH="1">
            <a:off x="2191580" y="3081863"/>
            <a:ext cx="2321892" cy="2321892"/>
          </a:xfrm>
          <a:prstGeom prst="cloud">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5" name="Shape 1115"/>
        <p:cNvGrpSpPr/>
        <p:nvPr/>
      </p:nvGrpSpPr>
      <p:grpSpPr>
        <a:xfrm>
          <a:off x="0" y="0"/>
          <a:ext cx="0" cy="0"/>
          <a:chOff x="0" y="0"/>
          <a:chExt cx="0" cy="0"/>
        </a:xfrm>
      </p:grpSpPr>
      <p:sp>
        <p:nvSpPr>
          <p:cNvPr id="1116" name="Google Shape;1116;p50"/>
          <p:cNvSpPr txBox="1"/>
          <p:nvPr/>
        </p:nvSpPr>
        <p:spPr>
          <a:xfrm>
            <a:off x="199513" y="681882"/>
            <a:ext cx="7321673" cy="527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Times New Roman"/>
                <a:ea typeface="Times New Roman"/>
                <a:cs typeface="Times New Roman"/>
                <a:sym typeface="Times New Roman"/>
              </a:rPr>
              <a:t>2.1.3. Đường viền (Padding)</a:t>
            </a:r>
            <a:endParaRPr b="0" i="0" sz="2000" u="none" cap="none" strike="noStrike">
              <a:solidFill>
                <a:srgbClr val="000000"/>
              </a:solidFill>
              <a:latin typeface="Times New Roman"/>
              <a:ea typeface="Times New Roman"/>
              <a:cs typeface="Times New Roman"/>
              <a:sym typeface="Times New Roman"/>
            </a:endParaRPr>
          </a:p>
        </p:txBody>
      </p:sp>
      <p:sp>
        <p:nvSpPr>
          <p:cNvPr id="1117" name="Google Shape;1117;p50"/>
          <p:cNvSpPr txBox="1"/>
          <p:nvPr/>
        </p:nvSpPr>
        <p:spPr>
          <a:xfrm>
            <a:off x="580123" y="2329350"/>
            <a:ext cx="3250005" cy="484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1600"/>
              </a:spcBef>
              <a:spcAft>
                <a:spcPts val="1600"/>
              </a:spcAft>
              <a:buClr>
                <a:srgbClr val="000000"/>
              </a:buClr>
              <a:buSzPts val="1400"/>
              <a:buFont typeface="Arial"/>
              <a:buNone/>
            </a:pPr>
            <a:r>
              <a:t/>
            </a:r>
            <a:endParaRPr b="0" i="0" sz="1400" u="none" cap="none" strike="noStrike">
              <a:solidFill>
                <a:srgbClr val="000000"/>
              </a:solidFill>
              <a:latin typeface="Antic Slab"/>
              <a:ea typeface="Antic Slab"/>
              <a:cs typeface="Antic Slab"/>
              <a:sym typeface="Antic Slab"/>
            </a:endParaRPr>
          </a:p>
        </p:txBody>
      </p:sp>
      <p:sp>
        <p:nvSpPr>
          <p:cNvPr id="1118" name="Google Shape;1118;p50"/>
          <p:cNvSpPr txBox="1"/>
          <p:nvPr/>
        </p:nvSpPr>
        <p:spPr>
          <a:xfrm>
            <a:off x="597874" y="3813096"/>
            <a:ext cx="3876499" cy="527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FF743A"/>
              </a:solidFill>
              <a:latin typeface="Quattrocento Sans"/>
              <a:ea typeface="Quattrocento Sans"/>
              <a:cs typeface="Quattrocento Sans"/>
              <a:sym typeface="Quattrocento Sans"/>
            </a:endParaRPr>
          </a:p>
        </p:txBody>
      </p:sp>
      <p:sp>
        <p:nvSpPr>
          <p:cNvPr id="1119" name="Google Shape;1119;p50"/>
          <p:cNvSpPr txBox="1"/>
          <p:nvPr/>
        </p:nvSpPr>
        <p:spPr>
          <a:xfrm>
            <a:off x="5930087" y="2884568"/>
            <a:ext cx="2652573" cy="48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Times New Roman"/>
              <a:ea typeface="Times New Roman"/>
              <a:cs typeface="Times New Roman"/>
              <a:sym typeface="Times New Roman"/>
            </a:endParaRPr>
          </a:p>
        </p:txBody>
      </p:sp>
      <p:pic>
        <p:nvPicPr>
          <p:cNvPr id="1120" name="Google Shape;1120;p50"/>
          <p:cNvPicPr preferRelativeResize="0"/>
          <p:nvPr/>
        </p:nvPicPr>
        <p:blipFill rotWithShape="1">
          <a:blip r:embed="rId3">
            <a:alphaModFix/>
          </a:blip>
          <a:srcRect b="24811" l="23951" r="54954" t="67556"/>
          <a:stretch/>
        </p:blipFill>
        <p:spPr>
          <a:xfrm>
            <a:off x="103517" y="4372973"/>
            <a:ext cx="3894250" cy="389931"/>
          </a:xfrm>
          <a:prstGeom prst="rect">
            <a:avLst/>
          </a:prstGeom>
          <a:noFill/>
          <a:ln>
            <a:noFill/>
          </a:ln>
        </p:spPr>
      </p:pic>
      <p:pic>
        <p:nvPicPr>
          <p:cNvPr id="1121" name="Google Shape;1121;p50"/>
          <p:cNvPicPr preferRelativeResize="0"/>
          <p:nvPr/>
        </p:nvPicPr>
        <p:blipFill rotWithShape="1">
          <a:blip r:embed="rId3">
            <a:alphaModFix/>
          </a:blip>
          <a:srcRect b="27708" l="74182" r="1830" t="64656"/>
          <a:stretch/>
        </p:blipFill>
        <p:spPr>
          <a:xfrm>
            <a:off x="3332761" y="2982510"/>
            <a:ext cx="2875510" cy="87514"/>
          </a:xfrm>
          <a:prstGeom prst="rect">
            <a:avLst/>
          </a:prstGeom>
          <a:noFill/>
          <a:ln>
            <a:noFill/>
          </a:ln>
        </p:spPr>
      </p:pic>
      <p:grpSp>
        <p:nvGrpSpPr>
          <p:cNvPr id="1122" name="Google Shape;1122;p50"/>
          <p:cNvGrpSpPr/>
          <p:nvPr/>
        </p:nvGrpSpPr>
        <p:grpSpPr>
          <a:xfrm>
            <a:off x="8277364" y="364397"/>
            <a:ext cx="293259" cy="351206"/>
            <a:chOff x="4102639" y="2303510"/>
            <a:chExt cx="293259" cy="351206"/>
          </a:xfrm>
        </p:grpSpPr>
        <p:sp>
          <p:nvSpPr>
            <p:cNvPr id="1123" name="Google Shape;1123;p50"/>
            <p:cNvSpPr/>
            <p:nvPr/>
          </p:nvSpPr>
          <p:spPr>
            <a:xfrm>
              <a:off x="4107893" y="2309327"/>
              <a:ext cx="282789" cy="340885"/>
            </a:xfrm>
            <a:custGeom>
              <a:rect b="b" l="l" r="r" t="t"/>
              <a:pathLst>
                <a:path extrusionOk="0" h="9083" w="7535">
                  <a:moveTo>
                    <a:pt x="1841" y="1"/>
                  </a:moveTo>
                  <a:cubicBezTo>
                    <a:pt x="1719" y="1"/>
                    <a:pt x="1603" y="61"/>
                    <a:pt x="1534" y="163"/>
                  </a:cubicBezTo>
                  <a:lnTo>
                    <a:pt x="71" y="2327"/>
                  </a:lnTo>
                  <a:cubicBezTo>
                    <a:pt x="23" y="2397"/>
                    <a:pt x="1" y="2482"/>
                    <a:pt x="8" y="2567"/>
                  </a:cubicBezTo>
                  <a:lnTo>
                    <a:pt x="533" y="8765"/>
                  </a:lnTo>
                  <a:cubicBezTo>
                    <a:pt x="548" y="8947"/>
                    <a:pt x="700" y="9083"/>
                    <a:pt x="879" y="9083"/>
                  </a:cubicBezTo>
                  <a:lnTo>
                    <a:pt x="1091" y="9083"/>
                  </a:lnTo>
                  <a:lnTo>
                    <a:pt x="1565" y="8742"/>
                  </a:lnTo>
                  <a:lnTo>
                    <a:pt x="6083" y="8742"/>
                  </a:lnTo>
                  <a:lnTo>
                    <a:pt x="6394" y="9083"/>
                  </a:lnTo>
                  <a:lnTo>
                    <a:pt x="6654" y="9083"/>
                  </a:lnTo>
                  <a:cubicBezTo>
                    <a:pt x="6836" y="9083"/>
                    <a:pt x="6986" y="8944"/>
                    <a:pt x="7002" y="8765"/>
                  </a:cubicBezTo>
                  <a:lnTo>
                    <a:pt x="7527" y="2567"/>
                  </a:lnTo>
                  <a:cubicBezTo>
                    <a:pt x="7534" y="2480"/>
                    <a:pt x="7513" y="2397"/>
                    <a:pt x="7464" y="2327"/>
                  </a:cubicBezTo>
                  <a:lnTo>
                    <a:pt x="5999" y="163"/>
                  </a:lnTo>
                  <a:cubicBezTo>
                    <a:pt x="5929" y="61"/>
                    <a:pt x="5814" y="1"/>
                    <a:pt x="569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4" name="Google Shape;1124;p50"/>
            <p:cNvSpPr/>
            <p:nvPr/>
          </p:nvSpPr>
          <p:spPr>
            <a:xfrm>
              <a:off x="4107893" y="2309327"/>
              <a:ext cx="125388" cy="340885"/>
            </a:xfrm>
            <a:custGeom>
              <a:rect b="b" l="l" r="r" t="t"/>
              <a:pathLst>
                <a:path extrusionOk="0" h="9083" w="3341">
                  <a:moveTo>
                    <a:pt x="1843" y="1"/>
                  </a:moveTo>
                  <a:cubicBezTo>
                    <a:pt x="1720" y="1"/>
                    <a:pt x="1606" y="61"/>
                    <a:pt x="1536" y="163"/>
                  </a:cubicBezTo>
                  <a:lnTo>
                    <a:pt x="71" y="2327"/>
                  </a:lnTo>
                  <a:cubicBezTo>
                    <a:pt x="23" y="2397"/>
                    <a:pt x="1" y="2482"/>
                    <a:pt x="8" y="2567"/>
                  </a:cubicBezTo>
                  <a:lnTo>
                    <a:pt x="533" y="8765"/>
                  </a:lnTo>
                  <a:cubicBezTo>
                    <a:pt x="548" y="8947"/>
                    <a:pt x="700" y="9083"/>
                    <a:pt x="879" y="9083"/>
                  </a:cubicBezTo>
                  <a:lnTo>
                    <a:pt x="1091" y="9083"/>
                  </a:lnTo>
                  <a:lnTo>
                    <a:pt x="1565" y="8742"/>
                  </a:lnTo>
                  <a:lnTo>
                    <a:pt x="2030" y="8742"/>
                  </a:lnTo>
                  <a:lnTo>
                    <a:pt x="1505" y="2567"/>
                  </a:lnTo>
                  <a:cubicBezTo>
                    <a:pt x="1498" y="2482"/>
                    <a:pt x="1520" y="2399"/>
                    <a:pt x="1567" y="2327"/>
                  </a:cubicBezTo>
                  <a:lnTo>
                    <a:pt x="3033" y="163"/>
                  </a:lnTo>
                  <a:cubicBezTo>
                    <a:pt x="3102" y="61"/>
                    <a:pt x="3217" y="1"/>
                    <a:pt x="334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5" name="Google Shape;1125;p50"/>
            <p:cNvSpPr/>
            <p:nvPr/>
          </p:nvSpPr>
          <p:spPr>
            <a:xfrm>
              <a:off x="4336151" y="2637302"/>
              <a:ext cx="34603" cy="12873"/>
            </a:xfrm>
            <a:custGeom>
              <a:rect b="b" l="l" r="r" t="t"/>
              <a:pathLst>
                <a:path extrusionOk="0" h="343" w="922">
                  <a:moveTo>
                    <a:pt x="1" y="0"/>
                  </a:moveTo>
                  <a:lnTo>
                    <a:pt x="312" y="342"/>
                  </a:lnTo>
                  <a:lnTo>
                    <a:pt x="572" y="342"/>
                  </a:lnTo>
                  <a:cubicBezTo>
                    <a:pt x="754" y="342"/>
                    <a:pt x="904" y="203"/>
                    <a:pt x="920" y="25"/>
                  </a:cubicBezTo>
                  <a:lnTo>
                    <a:pt x="922"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6" name="Google Shape;1126;p50"/>
            <p:cNvSpPr/>
            <p:nvPr/>
          </p:nvSpPr>
          <p:spPr>
            <a:xfrm>
              <a:off x="4128872" y="2329856"/>
              <a:ext cx="240755" cy="320356"/>
            </a:xfrm>
            <a:custGeom>
              <a:rect b="b" l="l" r="r" t="t"/>
              <a:pathLst>
                <a:path extrusionOk="0" h="8536" w="6415">
                  <a:moveTo>
                    <a:pt x="1489" y="1"/>
                  </a:moveTo>
                  <a:cubicBezTo>
                    <a:pt x="1418" y="1"/>
                    <a:pt x="1353" y="34"/>
                    <a:pt x="1313" y="93"/>
                  </a:cubicBezTo>
                  <a:lnTo>
                    <a:pt x="41" y="1974"/>
                  </a:lnTo>
                  <a:cubicBezTo>
                    <a:pt x="13" y="2014"/>
                    <a:pt x="0" y="2062"/>
                    <a:pt x="6" y="2110"/>
                  </a:cubicBezTo>
                  <a:lnTo>
                    <a:pt x="461" y="7489"/>
                  </a:lnTo>
                  <a:lnTo>
                    <a:pt x="531" y="8536"/>
                  </a:lnTo>
                  <a:lnTo>
                    <a:pt x="749" y="8536"/>
                  </a:lnTo>
                  <a:lnTo>
                    <a:pt x="1057" y="8255"/>
                  </a:lnTo>
                  <a:lnTo>
                    <a:pt x="5109" y="8255"/>
                  </a:lnTo>
                  <a:lnTo>
                    <a:pt x="5666" y="8536"/>
                  </a:lnTo>
                  <a:lnTo>
                    <a:pt x="5834" y="8536"/>
                  </a:lnTo>
                  <a:lnTo>
                    <a:pt x="5954" y="7489"/>
                  </a:lnTo>
                  <a:lnTo>
                    <a:pt x="6408" y="2110"/>
                  </a:lnTo>
                  <a:cubicBezTo>
                    <a:pt x="6414" y="2062"/>
                    <a:pt x="6401" y="2014"/>
                    <a:pt x="6373" y="1974"/>
                  </a:cubicBezTo>
                  <a:lnTo>
                    <a:pt x="5101" y="93"/>
                  </a:lnTo>
                  <a:cubicBezTo>
                    <a:pt x="5062" y="34"/>
                    <a:pt x="4997" y="1"/>
                    <a:pt x="4926"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7" name="Google Shape;1127;p50"/>
            <p:cNvSpPr/>
            <p:nvPr/>
          </p:nvSpPr>
          <p:spPr>
            <a:xfrm>
              <a:off x="4128872" y="2329743"/>
              <a:ext cx="83054" cy="320431"/>
            </a:xfrm>
            <a:custGeom>
              <a:rect b="b" l="l" r="r" t="t"/>
              <a:pathLst>
                <a:path extrusionOk="0" h="8538" w="2213">
                  <a:moveTo>
                    <a:pt x="1489" y="1"/>
                  </a:moveTo>
                  <a:cubicBezTo>
                    <a:pt x="1418" y="1"/>
                    <a:pt x="1353" y="36"/>
                    <a:pt x="1313" y="94"/>
                  </a:cubicBezTo>
                  <a:lnTo>
                    <a:pt x="41" y="1974"/>
                  </a:lnTo>
                  <a:cubicBezTo>
                    <a:pt x="13" y="2015"/>
                    <a:pt x="0" y="2062"/>
                    <a:pt x="6" y="2112"/>
                  </a:cubicBezTo>
                  <a:lnTo>
                    <a:pt x="461" y="7490"/>
                  </a:lnTo>
                  <a:lnTo>
                    <a:pt x="531" y="8537"/>
                  </a:lnTo>
                  <a:lnTo>
                    <a:pt x="1151" y="8537"/>
                  </a:lnTo>
                  <a:lnTo>
                    <a:pt x="1468" y="8195"/>
                  </a:lnTo>
                  <a:lnTo>
                    <a:pt x="946" y="2021"/>
                  </a:lnTo>
                  <a:cubicBezTo>
                    <a:pt x="939" y="1936"/>
                    <a:pt x="961" y="1853"/>
                    <a:pt x="1008" y="1781"/>
                  </a:cubicBezTo>
                  <a:lnTo>
                    <a:pt x="2212"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8" name="Google Shape;1128;p50"/>
            <p:cNvSpPr/>
            <p:nvPr/>
          </p:nvSpPr>
          <p:spPr>
            <a:xfrm>
              <a:off x="4180214" y="2384237"/>
              <a:ext cx="138110" cy="177142"/>
            </a:xfrm>
            <a:custGeom>
              <a:rect b="b" l="l" r="r" t="t"/>
              <a:pathLst>
                <a:path extrusionOk="0" h="4720" w="3680">
                  <a:moveTo>
                    <a:pt x="1841" y="0"/>
                  </a:moveTo>
                  <a:cubicBezTo>
                    <a:pt x="1078" y="0"/>
                    <a:pt x="426" y="552"/>
                    <a:pt x="299" y="1305"/>
                  </a:cubicBezTo>
                  <a:lnTo>
                    <a:pt x="80" y="2601"/>
                  </a:lnTo>
                  <a:lnTo>
                    <a:pt x="75" y="2625"/>
                  </a:lnTo>
                  <a:cubicBezTo>
                    <a:pt x="1" y="2977"/>
                    <a:pt x="107" y="3344"/>
                    <a:pt x="360" y="3604"/>
                  </a:cubicBezTo>
                  <a:lnTo>
                    <a:pt x="1176" y="4441"/>
                  </a:lnTo>
                  <a:cubicBezTo>
                    <a:pt x="1357" y="4626"/>
                    <a:pt x="1595" y="4719"/>
                    <a:pt x="1834" y="4719"/>
                  </a:cubicBezTo>
                  <a:cubicBezTo>
                    <a:pt x="2071" y="4719"/>
                    <a:pt x="2308" y="4628"/>
                    <a:pt x="2489" y="4445"/>
                  </a:cubicBezTo>
                  <a:lnTo>
                    <a:pt x="3317" y="3604"/>
                  </a:lnTo>
                  <a:cubicBezTo>
                    <a:pt x="3571" y="3347"/>
                    <a:pt x="3679" y="2977"/>
                    <a:pt x="3606" y="2620"/>
                  </a:cubicBezTo>
                  <a:lnTo>
                    <a:pt x="3603" y="2601"/>
                  </a:lnTo>
                  <a:lnTo>
                    <a:pt x="3384" y="1305"/>
                  </a:lnTo>
                  <a:cubicBezTo>
                    <a:pt x="3258" y="552"/>
                    <a:pt x="2606" y="0"/>
                    <a:pt x="184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9" name="Google Shape;1129;p50"/>
            <p:cNvSpPr/>
            <p:nvPr/>
          </p:nvSpPr>
          <p:spPr>
            <a:xfrm>
              <a:off x="4180289" y="2384274"/>
              <a:ext cx="85719" cy="177142"/>
            </a:xfrm>
            <a:custGeom>
              <a:rect b="b" l="l" r="r" t="t"/>
              <a:pathLst>
                <a:path extrusionOk="0" h="4720" w="2284">
                  <a:moveTo>
                    <a:pt x="1841" y="1"/>
                  </a:moveTo>
                  <a:cubicBezTo>
                    <a:pt x="1076" y="1"/>
                    <a:pt x="424" y="552"/>
                    <a:pt x="298" y="1305"/>
                  </a:cubicBezTo>
                  <a:lnTo>
                    <a:pt x="79" y="2602"/>
                  </a:lnTo>
                  <a:lnTo>
                    <a:pt x="73" y="2625"/>
                  </a:lnTo>
                  <a:cubicBezTo>
                    <a:pt x="0" y="2980"/>
                    <a:pt x="105" y="3347"/>
                    <a:pt x="358" y="3605"/>
                  </a:cubicBezTo>
                  <a:lnTo>
                    <a:pt x="1176" y="4442"/>
                  </a:lnTo>
                  <a:cubicBezTo>
                    <a:pt x="1356" y="4627"/>
                    <a:pt x="1594" y="4719"/>
                    <a:pt x="1833" y="4719"/>
                  </a:cubicBezTo>
                  <a:cubicBezTo>
                    <a:pt x="1986" y="4719"/>
                    <a:pt x="2139" y="4681"/>
                    <a:pt x="2277" y="4605"/>
                  </a:cubicBezTo>
                  <a:cubicBezTo>
                    <a:pt x="2199" y="4562"/>
                    <a:pt x="2126" y="4508"/>
                    <a:pt x="2062" y="4442"/>
                  </a:cubicBezTo>
                  <a:lnTo>
                    <a:pt x="1244" y="3605"/>
                  </a:lnTo>
                  <a:cubicBezTo>
                    <a:pt x="993" y="3346"/>
                    <a:pt x="885" y="2978"/>
                    <a:pt x="959" y="2625"/>
                  </a:cubicBezTo>
                  <a:lnTo>
                    <a:pt x="965" y="2602"/>
                  </a:lnTo>
                  <a:lnTo>
                    <a:pt x="1184" y="1305"/>
                  </a:lnTo>
                  <a:cubicBezTo>
                    <a:pt x="1285" y="704"/>
                    <a:pt x="1724" y="230"/>
                    <a:pt x="2284" y="65"/>
                  </a:cubicBezTo>
                  <a:cubicBezTo>
                    <a:pt x="2143" y="23"/>
                    <a:pt x="1994" y="1"/>
                    <a:pt x="184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0" name="Google Shape;1130;p50"/>
            <p:cNvSpPr/>
            <p:nvPr/>
          </p:nvSpPr>
          <p:spPr>
            <a:xfrm>
              <a:off x="4221797" y="2444848"/>
              <a:ext cx="94576" cy="58059"/>
            </a:xfrm>
            <a:custGeom>
              <a:rect b="b" l="l" r="r" t="t"/>
              <a:pathLst>
                <a:path extrusionOk="0" h="1547" w="2520">
                  <a:moveTo>
                    <a:pt x="2135" y="1"/>
                  </a:moveTo>
                  <a:lnTo>
                    <a:pt x="1" y="406"/>
                  </a:lnTo>
                  <a:lnTo>
                    <a:pt x="48" y="783"/>
                  </a:lnTo>
                  <a:lnTo>
                    <a:pt x="1" y="989"/>
                  </a:lnTo>
                  <a:lnTo>
                    <a:pt x="2149" y="1546"/>
                  </a:lnTo>
                  <a:lnTo>
                    <a:pt x="2518" y="1213"/>
                  </a:lnTo>
                  <a:cubicBezTo>
                    <a:pt x="2520" y="1143"/>
                    <a:pt x="2513" y="1074"/>
                    <a:pt x="2498" y="1005"/>
                  </a:cubicBezTo>
                  <a:lnTo>
                    <a:pt x="2494" y="986"/>
                  </a:lnTo>
                  <a:lnTo>
                    <a:pt x="2377" y="295"/>
                  </a:lnTo>
                  <a:lnTo>
                    <a:pt x="2135" y="1"/>
                  </a:lnTo>
                  <a:close/>
                </a:path>
              </a:pathLst>
            </a:custGeom>
            <a:solidFill>
              <a:srgbClr val="F9F7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1" name="Google Shape;1131;p50"/>
            <p:cNvSpPr/>
            <p:nvPr/>
          </p:nvSpPr>
          <p:spPr>
            <a:xfrm>
              <a:off x="4157020" y="2517768"/>
              <a:ext cx="184610" cy="132406"/>
            </a:xfrm>
            <a:custGeom>
              <a:rect b="b" l="l" r="r" t="t"/>
              <a:pathLst>
                <a:path extrusionOk="0" h="3528" w="4919">
                  <a:moveTo>
                    <a:pt x="1902" y="1"/>
                  </a:moveTo>
                  <a:lnTo>
                    <a:pt x="1668" y="755"/>
                  </a:lnTo>
                  <a:lnTo>
                    <a:pt x="1483" y="1460"/>
                  </a:lnTo>
                  <a:cubicBezTo>
                    <a:pt x="1467" y="1523"/>
                    <a:pt x="1432" y="1577"/>
                    <a:pt x="1383" y="1619"/>
                  </a:cubicBezTo>
                  <a:lnTo>
                    <a:pt x="484" y="2396"/>
                  </a:lnTo>
                  <a:cubicBezTo>
                    <a:pt x="177" y="2662"/>
                    <a:pt x="0" y="3049"/>
                    <a:pt x="0" y="3454"/>
                  </a:cubicBezTo>
                  <a:lnTo>
                    <a:pt x="0" y="3527"/>
                  </a:lnTo>
                  <a:lnTo>
                    <a:pt x="4918" y="3527"/>
                  </a:lnTo>
                  <a:lnTo>
                    <a:pt x="4918" y="3454"/>
                  </a:lnTo>
                  <a:cubicBezTo>
                    <a:pt x="4917" y="3049"/>
                    <a:pt x="4742" y="2662"/>
                    <a:pt x="4432" y="2396"/>
                  </a:cubicBezTo>
                  <a:lnTo>
                    <a:pt x="4081" y="2093"/>
                  </a:lnTo>
                  <a:lnTo>
                    <a:pt x="3747" y="2062"/>
                  </a:lnTo>
                  <a:lnTo>
                    <a:pt x="3404" y="1736"/>
                  </a:lnTo>
                  <a:lnTo>
                    <a:pt x="3467" y="1539"/>
                  </a:lnTo>
                  <a:cubicBezTo>
                    <a:pt x="3452" y="1516"/>
                    <a:pt x="3442" y="1489"/>
                    <a:pt x="3435" y="1463"/>
                  </a:cubicBezTo>
                  <a:lnTo>
                    <a:pt x="3354" y="1157"/>
                  </a:lnTo>
                  <a:lnTo>
                    <a:pt x="3056" y="1077"/>
                  </a:lnTo>
                  <a:lnTo>
                    <a:pt x="2916" y="77"/>
                  </a:lnTo>
                  <a:lnTo>
                    <a:pt x="3040" y="93"/>
                  </a:lnTo>
                  <a:lnTo>
                    <a:pt x="3040" y="93"/>
                  </a:lnTo>
                  <a:lnTo>
                    <a:pt x="3011"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2" name="Google Shape;1132;p50"/>
            <p:cNvSpPr/>
            <p:nvPr/>
          </p:nvSpPr>
          <p:spPr>
            <a:xfrm>
              <a:off x="4157020" y="2517768"/>
              <a:ext cx="125913" cy="132443"/>
            </a:xfrm>
            <a:custGeom>
              <a:rect b="b" l="l" r="r" t="t"/>
              <a:pathLst>
                <a:path extrusionOk="0" h="3529" w="3355">
                  <a:moveTo>
                    <a:pt x="2228" y="1"/>
                  </a:moveTo>
                  <a:lnTo>
                    <a:pt x="2051" y="764"/>
                  </a:lnTo>
                  <a:lnTo>
                    <a:pt x="1673" y="742"/>
                  </a:lnTo>
                  <a:lnTo>
                    <a:pt x="1483" y="1463"/>
                  </a:lnTo>
                  <a:cubicBezTo>
                    <a:pt x="1467" y="1524"/>
                    <a:pt x="1432" y="1580"/>
                    <a:pt x="1383" y="1621"/>
                  </a:cubicBezTo>
                  <a:lnTo>
                    <a:pt x="484" y="2399"/>
                  </a:lnTo>
                  <a:cubicBezTo>
                    <a:pt x="177" y="2663"/>
                    <a:pt x="0" y="3051"/>
                    <a:pt x="0" y="3456"/>
                  </a:cubicBezTo>
                  <a:lnTo>
                    <a:pt x="0" y="3529"/>
                  </a:lnTo>
                  <a:lnTo>
                    <a:pt x="769" y="3529"/>
                  </a:lnTo>
                  <a:cubicBezTo>
                    <a:pt x="801" y="3168"/>
                    <a:pt x="973" y="2830"/>
                    <a:pt x="1249" y="2590"/>
                  </a:cubicBezTo>
                  <a:lnTo>
                    <a:pt x="2148" y="1814"/>
                  </a:lnTo>
                  <a:cubicBezTo>
                    <a:pt x="2195" y="1771"/>
                    <a:pt x="2230" y="1716"/>
                    <a:pt x="2246" y="1654"/>
                  </a:cubicBezTo>
                  <a:lnTo>
                    <a:pt x="2246" y="1653"/>
                  </a:lnTo>
                  <a:cubicBezTo>
                    <a:pt x="2266" y="1578"/>
                    <a:pt x="2334" y="1526"/>
                    <a:pt x="2412" y="1526"/>
                  </a:cubicBezTo>
                  <a:cubicBezTo>
                    <a:pt x="2414" y="1526"/>
                    <a:pt x="2416" y="1526"/>
                    <a:pt x="2418" y="1526"/>
                  </a:cubicBezTo>
                  <a:lnTo>
                    <a:pt x="2454" y="1526"/>
                  </a:lnTo>
                  <a:cubicBezTo>
                    <a:pt x="2793" y="1526"/>
                    <a:pt x="3113" y="1394"/>
                    <a:pt x="3354" y="1156"/>
                  </a:cubicBezTo>
                  <a:lnTo>
                    <a:pt x="3247" y="755"/>
                  </a:lnTo>
                  <a:lnTo>
                    <a:pt x="3011"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3" name="Google Shape;1133;p50"/>
            <p:cNvSpPr/>
            <p:nvPr/>
          </p:nvSpPr>
          <p:spPr>
            <a:xfrm>
              <a:off x="4209187" y="2498178"/>
              <a:ext cx="90147" cy="63238"/>
            </a:xfrm>
            <a:custGeom>
              <a:rect b="b" l="l" r="r" t="t"/>
              <a:pathLst>
                <a:path extrusionOk="0" h="1685" w="2402">
                  <a:moveTo>
                    <a:pt x="1129" y="1"/>
                  </a:moveTo>
                  <a:cubicBezTo>
                    <a:pt x="1127" y="1"/>
                    <a:pt x="1127" y="1"/>
                    <a:pt x="1126" y="1"/>
                  </a:cubicBezTo>
                  <a:cubicBezTo>
                    <a:pt x="1123" y="14"/>
                    <a:pt x="1" y="994"/>
                    <a:pt x="1" y="994"/>
                  </a:cubicBezTo>
                  <a:lnTo>
                    <a:pt x="406" y="1407"/>
                  </a:lnTo>
                  <a:cubicBezTo>
                    <a:pt x="586" y="1592"/>
                    <a:pt x="824" y="1684"/>
                    <a:pt x="1063" y="1684"/>
                  </a:cubicBezTo>
                  <a:cubicBezTo>
                    <a:pt x="1300" y="1684"/>
                    <a:pt x="1538" y="1593"/>
                    <a:pt x="1717" y="1410"/>
                  </a:cubicBezTo>
                  <a:lnTo>
                    <a:pt x="2401" y="716"/>
                  </a:lnTo>
                  <a:lnTo>
                    <a:pt x="2401" y="247"/>
                  </a:lnTo>
                  <a:cubicBezTo>
                    <a:pt x="2401" y="245"/>
                    <a:pt x="1187" y="1"/>
                    <a:pt x="1129"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4" name="Google Shape;1134;p50"/>
            <p:cNvSpPr/>
            <p:nvPr/>
          </p:nvSpPr>
          <p:spPr>
            <a:xfrm>
              <a:off x="4209187" y="2519720"/>
              <a:ext cx="56558" cy="41621"/>
            </a:xfrm>
            <a:custGeom>
              <a:rect b="b" l="l" r="r" t="t"/>
              <a:pathLst>
                <a:path extrusionOk="0" h="1109" w="1507">
                  <a:moveTo>
                    <a:pt x="480" y="0"/>
                  </a:moveTo>
                  <a:cubicBezTo>
                    <a:pt x="230" y="219"/>
                    <a:pt x="1" y="418"/>
                    <a:pt x="1" y="418"/>
                  </a:cubicBezTo>
                  <a:lnTo>
                    <a:pt x="406" y="831"/>
                  </a:lnTo>
                  <a:cubicBezTo>
                    <a:pt x="586" y="1016"/>
                    <a:pt x="824" y="1108"/>
                    <a:pt x="1063" y="1108"/>
                  </a:cubicBezTo>
                  <a:cubicBezTo>
                    <a:pt x="1216" y="1108"/>
                    <a:pt x="1369" y="1070"/>
                    <a:pt x="1507" y="994"/>
                  </a:cubicBezTo>
                  <a:cubicBezTo>
                    <a:pt x="1430" y="952"/>
                    <a:pt x="1357" y="896"/>
                    <a:pt x="1293" y="831"/>
                  </a:cubicBezTo>
                  <a:lnTo>
                    <a:pt x="480"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5" name="Google Shape;1135;p50"/>
            <p:cNvSpPr/>
            <p:nvPr/>
          </p:nvSpPr>
          <p:spPr>
            <a:xfrm>
              <a:off x="4183253" y="2492999"/>
              <a:ext cx="92361" cy="42334"/>
            </a:xfrm>
            <a:custGeom>
              <a:rect b="b" l="l" r="r" t="t"/>
              <a:pathLst>
                <a:path extrusionOk="0" h="1128" w="2461">
                  <a:moveTo>
                    <a:pt x="287" y="0"/>
                  </a:moveTo>
                  <a:lnTo>
                    <a:pt x="0" y="196"/>
                  </a:lnTo>
                  <a:cubicBezTo>
                    <a:pt x="44" y="385"/>
                    <a:pt x="141" y="562"/>
                    <a:pt x="279" y="705"/>
                  </a:cubicBezTo>
                  <a:lnTo>
                    <a:pt x="692" y="1127"/>
                  </a:lnTo>
                  <a:lnTo>
                    <a:pt x="2461" y="716"/>
                  </a:lnTo>
                  <a:lnTo>
                    <a:pt x="2217" y="355"/>
                  </a:lnTo>
                  <a:lnTo>
                    <a:pt x="287"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6" name="Google Shape;1136;p50"/>
            <p:cNvSpPr/>
            <p:nvPr/>
          </p:nvSpPr>
          <p:spPr>
            <a:xfrm>
              <a:off x="4189371" y="2403002"/>
              <a:ext cx="93262" cy="54531"/>
            </a:xfrm>
            <a:custGeom>
              <a:rect b="b" l="l" r="r" t="t"/>
              <a:pathLst>
                <a:path extrusionOk="0" h="1453" w="2485">
                  <a:moveTo>
                    <a:pt x="448" y="0"/>
                  </a:moveTo>
                  <a:cubicBezTo>
                    <a:pt x="247" y="218"/>
                    <a:pt x="105" y="495"/>
                    <a:pt x="52" y="805"/>
                  </a:cubicBezTo>
                  <a:lnTo>
                    <a:pt x="1" y="1115"/>
                  </a:lnTo>
                  <a:lnTo>
                    <a:pt x="168" y="1452"/>
                  </a:lnTo>
                  <a:lnTo>
                    <a:pt x="2400" y="1115"/>
                  </a:lnTo>
                  <a:lnTo>
                    <a:pt x="2485" y="692"/>
                  </a:lnTo>
                  <a:lnTo>
                    <a:pt x="448"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7" name="Google Shape;1137;p50"/>
            <p:cNvSpPr/>
            <p:nvPr/>
          </p:nvSpPr>
          <p:spPr>
            <a:xfrm>
              <a:off x="4183253" y="2492999"/>
              <a:ext cx="53142" cy="42334"/>
            </a:xfrm>
            <a:custGeom>
              <a:rect b="b" l="l" r="r" t="t"/>
              <a:pathLst>
                <a:path extrusionOk="0" h="1128" w="1416">
                  <a:moveTo>
                    <a:pt x="287" y="0"/>
                  </a:moveTo>
                  <a:lnTo>
                    <a:pt x="0" y="196"/>
                  </a:lnTo>
                  <a:cubicBezTo>
                    <a:pt x="44" y="385"/>
                    <a:pt x="141" y="562"/>
                    <a:pt x="279" y="705"/>
                  </a:cubicBezTo>
                  <a:lnTo>
                    <a:pt x="692" y="1127"/>
                  </a:lnTo>
                  <a:lnTo>
                    <a:pt x="1415" y="961"/>
                  </a:lnTo>
                  <a:lnTo>
                    <a:pt x="1165" y="706"/>
                  </a:lnTo>
                  <a:cubicBezTo>
                    <a:pt x="1005" y="540"/>
                    <a:pt x="902" y="332"/>
                    <a:pt x="870" y="108"/>
                  </a:cubicBezTo>
                  <a:lnTo>
                    <a:pt x="287"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8" name="Google Shape;1138;p50"/>
            <p:cNvSpPr/>
            <p:nvPr/>
          </p:nvSpPr>
          <p:spPr>
            <a:xfrm>
              <a:off x="4181715" y="2463838"/>
              <a:ext cx="134883" cy="61174"/>
            </a:xfrm>
            <a:custGeom>
              <a:rect b="b" l="l" r="r" t="t"/>
              <a:pathLst>
                <a:path extrusionOk="0" h="1630" w="3594">
                  <a:moveTo>
                    <a:pt x="874" y="1"/>
                  </a:moveTo>
                  <a:lnTo>
                    <a:pt x="205" y="277"/>
                  </a:lnTo>
                  <a:lnTo>
                    <a:pt x="34" y="504"/>
                  </a:lnTo>
                  <a:cubicBezTo>
                    <a:pt x="0" y="662"/>
                    <a:pt x="5" y="824"/>
                    <a:pt x="41" y="974"/>
                  </a:cubicBezTo>
                  <a:lnTo>
                    <a:pt x="2502" y="1496"/>
                  </a:lnTo>
                  <a:lnTo>
                    <a:pt x="3133" y="1629"/>
                  </a:lnTo>
                  <a:lnTo>
                    <a:pt x="3277" y="1483"/>
                  </a:lnTo>
                  <a:cubicBezTo>
                    <a:pt x="3484" y="1274"/>
                    <a:pt x="3594" y="993"/>
                    <a:pt x="3589" y="704"/>
                  </a:cubicBezTo>
                  <a:lnTo>
                    <a:pt x="1116" y="277"/>
                  </a:lnTo>
                  <a:lnTo>
                    <a:pt x="87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9" name="Google Shape;1139;p50"/>
            <p:cNvSpPr/>
            <p:nvPr/>
          </p:nvSpPr>
          <p:spPr>
            <a:xfrm>
              <a:off x="4181752" y="2463800"/>
              <a:ext cx="37530" cy="44210"/>
            </a:xfrm>
            <a:custGeom>
              <a:rect b="b" l="l" r="r" t="t"/>
              <a:pathLst>
                <a:path extrusionOk="0" h="1178" w="1000">
                  <a:moveTo>
                    <a:pt x="875" y="0"/>
                  </a:moveTo>
                  <a:lnTo>
                    <a:pt x="205" y="275"/>
                  </a:lnTo>
                  <a:lnTo>
                    <a:pt x="34" y="502"/>
                  </a:lnTo>
                  <a:cubicBezTo>
                    <a:pt x="1" y="661"/>
                    <a:pt x="5" y="822"/>
                    <a:pt x="42" y="974"/>
                  </a:cubicBezTo>
                  <a:lnTo>
                    <a:pt x="999" y="1177"/>
                  </a:lnTo>
                  <a:cubicBezTo>
                    <a:pt x="900" y="971"/>
                    <a:pt x="871" y="734"/>
                    <a:pt x="920" y="505"/>
                  </a:cubicBezTo>
                  <a:lnTo>
                    <a:pt x="926" y="480"/>
                  </a:lnTo>
                  <a:lnTo>
                    <a:pt x="986" y="128"/>
                  </a:lnTo>
                  <a:lnTo>
                    <a:pt x="875"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0" name="Google Shape;1140;p50"/>
            <p:cNvSpPr/>
            <p:nvPr/>
          </p:nvSpPr>
          <p:spPr>
            <a:xfrm>
              <a:off x="4183028" y="2425182"/>
              <a:ext cx="127977" cy="57571"/>
            </a:xfrm>
            <a:custGeom>
              <a:rect b="b" l="l" r="r" t="t"/>
              <a:pathLst>
                <a:path extrusionOk="0" h="1534" w="3410">
                  <a:moveTo>
                    <a:pt x="3256" y="0"/>
                  </a:moveTo>
                  <a:lnTo>
                    <a:pt x="171" y="525"/>
                  </a:lnTo>
                  <a:lnTo>
                    <a:pt x="6" y="1509"/>
                  </a:lnTo>
                  <a:lnTo>
                    <a:pt x="0" y="1534"/>
                  </a:lnTo>
                  <a:lnTo>
                    <a:pt x="0" y="1534"/>
                  </a:lnTo>
                  <a:lnTo>
                    <a:pt x="3391" y="823"/>
                  </a:lnTo>
                  <a:lnTo>
                    <a:pt x="3410" y="819"/>
                  </a:lnTo>
                  <a:lnTo>
                    <a:pt x="3307" y="216"/>
                  </a:lnTo>
                  <a:cubicBezTo>
                    <a:pt x="3297" y="140"/>
                    <a:pt x="3278" y="70"/>
                    <a:pt x="3256"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1" name="Google Shape;1141;p50"/>
            <p:cNvSpPr/>
            <p:nvPr/>
          </p:nvSpPr>
          <p:spPr>
            <a:xfrm>
              <a:off x="4189371" y="2403002"/>
              <a:ext cx="43347" cy="54531"/>
            </a:xfrm>
            <a:custGeom>
              <a:rect b="b" l="l" r="r" t="t"/>
              <a:pathLst>
                <a:path extrusionOk="0" h="1453" w="1155">
                  <a:moveTo>
                    <a:pt x="448" y="0"/>
                  </a:moveTo>
                  <a:cubicBezTo>
                    <a:pt x="247" y="218"/>
                    <a:pt x="105" y="495"/>
                    <a:pt x="52" y="805"/>
                  </a:cubicBezTo>
                  <a:lnTo>
                    <a:pt x="1" y="1115"/>
                  </a:lnTo>
                  <a:lnTo>
                    <a:pt x="168" y="1452"/>
                  </a:lnTo>
                  <a:lnTo>
                    <a:pt x="849" y="1350"/>
                  </a:lnTo>
                  <a:lnTo>
                    <a:pt x="941" y="805"/>
                  </a:lnTo>
                  <a:cubicBezTo>
                    <a:pt x="975" y="598"/>
                    <a:pt x="1048" y="408"/>
                    <a:pt x="1154" y="240"/>
                  </a:cubicBezTo>
                  <a:lnTo>
                    <a:pt x="448"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2" name="Google Shape;1142;p50"/>
            <p:cNvSpPr/>
            <p:nvPr/>
          </p:nvSpPr>
          <p:spPr>
            <a:xfrm>
              <a:off x="4221797" y="2575490"/>
              <a:ext cx="89396" cy="50328"/>
            </a:xfrm>
            <a:custGeom>
              <a:rect b="b" l="l" r="r" t="t"/>
              <a:pathLst>
                <a:path extrusionOk="0" h="1341" w="2382">
                  <a:moveTo>
                    <a:pt x="1741" y="1"/>
                  </a:moveTo>
                  <a:lnTo>
                    <a:pt x="349" y="527"/>
                  </a:lnTo>
                  <a:lnTo>
                    <a:pt x="1" y="692"/>
                  </a:lnTo>
                  <a:lnTo>
                    <a:pt x="77" y="1340"/>
                  </a:lnTo>
                  <a:lnTo>
                    <a:pt x="1111" y="1176"/>
                  </a:lnTo>
                  <a:lnTo>
                    <a:pt x="1695" y="1274"/>
                  </a:lnTo>
                  <a:lnTo>
                    <a:pt x="2381" y="937"/>
                  </a:lnTo>
                  <a:lnTo>
                    <a:pt x="2358" y="555"/>
                  </a:lnTo>
                  <a:lnTo>
                    <a:pt x="1809" y="81"/>
                  </a:lnTo>
                  <a:cubicBezTo>
                    <a:pt x="1782" y="58"/>
                    <a:pt x="1760" y="30"/>
                    <a:pt x="1741"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3" name="Google Shape;1143;p50"/>
            <p:cNvSpPr/>
            <p:nvPr/>
          </p:nvSpPr>
          <p:spPr>
            <a:xfrm>
              <a:off x="4288638" y="2615009"/>
              <a:ext cx="53030" cy="35091"/>
            </a:xfrm>
            <a:custGeom>
              <a:rect b="b" l="l" r="r" t="t"/>
              <a:pathLst>
                <a:path extrusionOk="0" h="935" w="1413">
                  <a:moveTo>
                    <a:pt x="951" y="1"/>
                  </a:moveTo>
                  <a:lnTo>
                    <a:pt x="91" y="315"/>
                  </a:lnTo>
                  <a:lnTo>
                    <a:pt x="50" y="736"/>
                  </a:lnTo>
                  <a:lnTo>
                    <a:pt x="1" y="853"/>
                  </a:lnTo>
                  <a:lnTo>
                    <a:pt x="286" y="935"/>
                  </a:lnTo>
                  <a:lnTo>
                    <a:pt x="1413" y="935"/>
                  </a:lnTo>
                  <a:lnTo>
                    <a:pt x="1413" y="862"/>
                  </a:lnTo>
                  <a:cubicBezTo>
                    <a:pt x="1410" y="648"/>
                    <a:pt x="1360" y="436"/>
                    <a:pt x="1267" y="246"/>
                  </a:cubicBezTo>
                  <a:lnTo>
                    <a:pt x="951"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4" name="Google Shape;1144;p50"/>
            <p:cNvSpPr/>
            <p:nvPr/>
          </p:nvSpPr>
          <p:spPr>
            <a:xfrm>
              <a:off x="4252646" y="2596319"/>
              <a:ext cx="83504" cy="49352"/>
            </a:xfrm>
            <a:custGeom>
              <a:rect b="b" l="l" r="r" t="t"/>
              <a:pathLst>
                <a:path extrusionOk="0" h="1315" w="2225">
                  <a:moveTo>
                    <a:pt x="1533" y="0"/>
                  </a:moveTo>
                  <a:lnTo>
                    <a:pt x="287" y="621"/>
                  </a:lnTo>
                  <a:lnTo>
                    <a:pt x="1" y="785"/>
                  </a:lnTo>
                  <a:lnTo>
                    <a:pt x="522" y="1314"/>
                  </a:lnTo>
                  <a:lnTo>
                    <a:pt x="1005" y="1234"/>
                  </a:lnTo>
                  <a:lnTo>
                    <a:pt x="2224" y="741"/>
                  </a:lnTo>
                  <a:cubicBezTo>
                    <a:pt x="2144" y="578"/>
                    <a:pt x="2028" y="427"/>
                    <a:pt x="1884" y="303"/>
                  </a:cubicBezTo>
                  <a:lnTo>
                    <a:pt x="1533"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5" name="Google Shape;1145;p50"/>
            <p:cNvSpPr/>
            <p:nvPr/>
          </p:nvSpPr>
          <p:spPr>
            <a:xfrm>
              <a:off x="4182428" y="2575302"/>
              <a:ext cx="116906" cy="74872"/>
            </a:xfrm>
            <a:custGeom>
              <a:rect b="b" l="l" r="r" t="t"/>
              <a:pathLst>
                <a:path extrusionOk="0" h="1995" w="3115">
                  <a:moveTo>
                    <a:pt x="777" y="0"/>
                  </a:moveTo>
                  <a:cubicBezTo>
                    <a:pt x="758" y="32"/>
                    <a:pt x="734" y="61"/>
                    <a:pt x="706" y="85"/>
                  </a:cubicBezTo>
                  <a:lnTo>
                    <a:pt x="0" y="695"/>
                  </a:lnTo>
                  <a:lnTo>
                    <a:pt x="22" y="715"/>
                  </a:lnTo>
                  <a:lnTo>
                    <a:pt x="1429" y="1994"/>
                  </a:lnTo>
                  <a:lnTo>
                    <a:pt x="3114" y="1994"/>
                  </a:lnTo>
                  <a:lnTo>
                    <a:pt x="777"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6" name="Google Shape;1146;p50"/>
            <p:cNvSpPr/>
            <p:nvPr/>
          </p:nvSpPr>
          <p:spPr>
            <a:xfrm>
              <a:off x="4156945" y="2601460"/>
              <a:ext cx="79076" cy="48714"/>
            </a:xfrm>
            <a:custGeom>
              <a:rect b="b" l="l" r="r" t="t"/>
              <a:pathLst>
                <a:path extrusionOk="0" h="1298" w="2107">
                  <a:moveTo>
                    <a:pt x="676" y="0"/>
                  </a:moveTo>
                  <a:lnTo>
                    <a:pt x="485" y="166"/>
                  </a:lnTo>
                  <a:cubicBezTo>
                    <a:pt x="178" y="432"/>
                    <a:pt x="1" y="819"/>
                    <a:pt x="1" y="1224"/>
                  </a:cubicBezTo>
                  <a:lnTo>
                    <a:pt x="1" y="1297"/>
                  </a:lnTo>
                  <a:lnTo>
                    <a:pt x="2106" y="1297"/>
                  </a:lnTo>
                  <a:lnTo>
                    <a:pt x="676" y="0"/>
                  </a:lnTo>
                  <a:close/>
                </a:path>
              </a:pathLst>
            </a:custGeom>
            <a:solidFill>
              <a:srgbClr val="E5E1E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7" name="Google Shape;1147;p50"/>
            <p:cNvSpPr/>
            <p:nvPr/>
          </p:nvSpPr>
          <p:spPr>
            <a:xfrm>
              <a:off x="4182953" y="2439031"/>
              <a:ext cx="40758" cy="43722"/>
            </a:xfrm>
            <a:custGeom>
              <a:rect b="b" l="l" r="r" t="t"/>
              <a:pathLst>
                <a:path extrusionOk="0" h="1165" w="1086">
                  <a:moveTo>
                    <a:pt x="1086" y="1"/>
                  </a:moveTo>
                  <a:lnTo>
                    <a:pt x="172" y="156"/>
                  </a:lnTo>
                  <a:lnTo>
                    <a:pt x="5" y="1141"/>
                  </a:lnTo>
                  <a:lnTo>
                    <a:pt x="1" y="1165"/>
                  </a:lnTo>
                  <a:lnTo>
                    <a:pt x="920" y="970"/>
                  </a:lnTo>
                  <a:lnTo>
                    <a:pt x="1086"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8" name="Google Shape;1148;p50"/>
            <p:cNvSpPr/>
            <p:nvPr/>
          </p:nvSpPr>
          <p:spPr>
            <a:xfrm>
              <a:off x="4156945" y="2601460"/>
              <a:ext cx="79076" cy="48714"/>
            </a:xfrm>
            <a:custGeom>
              <a:rect b="b" l="l" r="r" t="t"/>
              <a:pathLst>
                <a:path extrusionOk="0" h="1298" w="2107">
                  <a:moveTo>
                    <a:pt x="676" y="0"/>
                  </a:moveTo>
                  <a:lnTo>
                    <a:pt x="485" y="166"/>
                  </a:lnTo>
                  <a:cubicBezTo>
                    <a:pt x="178" y="432"/>
                    <a:pt x="1" y="819"/>
                    <a:pt x="1" y="1224"/>
                  </a:cubicBezTo>
                  <a:lnTo>
                    <a:pt x="1" y="1297"/>
                  </a:lnTo>
                  <a:lnTo>
                    <a:pt x="2106" y="1297"/>
                  </a:lnTo>
                  <a:lnTo>
                    <a:pt x="676"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9" name="Google Shape;1149;p50"/>
            <p:cNvSpPr/>
            <p:nvPr/>
          </p:nvSpPr>
          <p:spPr>
            <a:xfrm>
              <a:off x="4182315" y="2575415"/>
              <a:ext cx="48301" cy="42597"/>
            </a:xfrm>
            <a:custGeom>
              <a:rect b="b" l="l" r="r" t="t"/>
              <a:pathLst>
                <a:path extrusionOk="0" h="1135" w="1287">
                  <a:moveTo>
                    <a:pt x="778" y="0"/>
                  </a:moveTo>
                  <a:cubicBezTo>
                    <a:pt x="759" y="31"/>
                    <a:pt x="737" y="60"/>
                    <a:pt x="708" y="83"/>
                  </a:cubicBezTo>
                  <a:lnTo>
                    <a:pt x="0" y="694"/>
                  </a:lnTo>
                  <a:lnTo>
                    <a:pt x="22" y="713"/>
                  </a:lnTo>
                  <a:lnTo>
                    <a:pt x="486" y="1135"/>
                  </a:lnTo>
                  <a:cubicBezTo>
                    <a:pt x="512" y="1107"/>
                    <a:pt x="541" y="1079"/>
                    <a:pt x="570" y="1054"/>
                  </a:cubicBezTo>
                  <a:lnTo>
                    <a:pt x="1287" y="436"/>
                  </a:lnTo>
                  <a:lnTo>
                    <a:pt x="778"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0" name="Google Shape;1150;p50"/>
            <p:cNvSpPr/>
            <p:nvPr/>
          </p:nvSpPr>
          <p:spPr>
            <a:xfrm>
              <a:off x="4156945" y="2601460"/>
              <a:ext cx="43685" cy="48714"/>
            </a:xfrm>
            <a:custGeom>
              <a:rect b="b" l="l" r="r" t="t"/>
              <a:pathLst>
                <a:path extrusionOk="0" h="1298" w="1164">
                  <a:moveTo>
                    <a:pt x="676" y="0"/>
                  </a:moveTo>
                  <a:lnTo>
                    <a:pt x="485" y="166"/>
                  </a:lnTo>
                  <a:cubicBezTo>
                    <a:pt x="178" y="432"/>
                    <a:pt x="1" y="818"/>
                    <a:pt x="1" y="1224"/>
                  </a:cubicBezTo>
                  <a:lnTo>
                    <a:pt x="1" y="1297"/>
                  </a:lnTo>
                  <a:lnTo>
                    <a:pt x="770" y="1297"/>
                  </a:lnTo>
                  <a:cubicBezTo>
                    <a:pt x="798" y="974"/>
                    <a:pt x="937" y="673"/>
                    <a:pt x="1163" y="441"/>
                  </a:cubicBezTo>
                  <a:lnTo>
                    <a:pt x="676"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1" name="Google Shape;1151;p50"/>
            <p:cNvSpPr/>
            <p:nvPr/>
          </p:nvSpPr>
          <p:spPr>
            <a:xfrm>
              <a:off x="4151803" y="2378457"/>
              <a:ext cx="195043" cy="276108"/>
            </a:xfrm>
            <a:custGeom>
              <a:rect b="b" l="l" r="r" t="t"/>
              <a:pathLst>
                <a:path extrusionOk="0" h="7357" w="5197">
                  <a:moveTo>
                    <a:pt x="2597" y="274"/>
                  </a:moveTo>
                  <a:cubicBezTo>
                    <a:pt x="3173" y="274"/>
                    <a:pt x="3676" y="615"/>
                    <a:pt x="3901" y="1119"/>
                  </a:cubicBezTo>
                  <a:lnTo>
                    <a:pt x="3495" y="1188"/>
                  </a:lnTo>
                  <a:lnTo>
                    <a:pt x="1711" y="581"/>
                  </a:lnTo>
                  <a:cubicBezTo>
                    <a:pt x="1957" y="388"/>
                    <a:pt x="2265" y="274"/>
                    <a:pt x="2597" y="274"/>
                  </a:cubicBezTo>
                  <a:close/>
                  <a:moveTo>
                    <a:pt x="1492" y="796"/>
                  </a:moveTo>
                  <a:lnTo>
                    <a:pt x="2929" y="1286"/>
                  </a:lnTo>
                  <a:lnTo>
                    <a:pt x="1169" y="1583"/>
                  </a:lnTo>
                  <a:lnTo>
                    <a:pt x="1189" y="1464"/>
                  </a:lnTo>
                  <a:cubicBezTo>
                    <a:pt x="1233" y="1210"/>
                    <a:pt x="1338" y="983"/>
                    <a:pt x="1492" y="796"/>
                  </a:cubicBezTo>
                  <a:close/>
                  <a:moveTo>
                    <a:pt x="3989" y="1384"/>
                  </a:moveTo>
                  <a:lnTo>
                    <a:pt x="4005" y="1466"/>
                  </a:lnTo>
                  <a:lnTo>
                    <a:pt x="4085" y="1940"/>
                  </a:lnTo>
                  <a:lnTo>
                    <a:pt x="1000" y="2587"/>
                  </a:lnTo>
                  <a:lnTo>
                    <a:pt x="1120" y="1871"/>
                  </a:lnTo>
                  <a:lnTo>
                    <a:pt x="3989" y="1384"/>
                  </a:lnTo>
                  <a:close/>
                  <a:moveTo>
                    <a:pt x="4131" y="2210"/>
                  </a:moveTo>
                  <a:lnTo>
                    <a:pt x="4224" y="2763"/>
                  </a:lnTo>
                  <a:cubicBezTo>
                    <a:pt x="4224" y="2764"/>
                    <a:pt x="4224" y="2766"/>
                    <a:pt x="4226" y="2767"/>
                  </a:cubicBezTo>
                  <a:lnTo>
                    <a:pt x="4230" y="2788"/>
                  </a:lnTo>
                  <a:cubicBezTo>
                    <a:pt x="4230" y="2789"/>
                    <a:pt x="4230" y="2793"/>
                    <a:pt x="4231" y="2796"/>
                  </a:cubicBezTo>
                  <a:lnTo>
                    <a:pt x="3598" y="2687"/>
                  </a:lnTo>
                  <a:cubicBezTo>
                    <a:pt x="3591" y="2685"/>
                    <a:pt x="3583" y="2685"/>
                    <a:pt x="3576" y="2685"/>
                  </a:cubicBezTo>
                  <a:cubicBezTo>
                    <a:pt x="3510" y="2685"/>
                    <a:pt x="3451" y="2731"/>
                    <a:pt x="3440" y="2799"/>
                  </a:cubicBezTo>
                  <a:cubicBezTo>
                    <a:pt x="3427" y="2874"/>
                    <a:pt x="3477" y="2945"/>
                    <a:pt x="3552" y="2957"/>
                  </a:cubicBezTo>
                  <a:lnTo>
                    <a:pt x="4245" y="3078"/>
                  </a:lnTo>
                  <a:cubicBezTo>
                    <a:pt x="4223" y="3290"/>
                    <a:pt x="4129" y="3489"/>
                    <a:pt x="3976" y="3644"/>
                  </a:cubicBezTo>
                  <a:lnTo>
                    <a:pt x="3883" y="3738"/>
                  </a:lnTo>
                  <a:lnTo>
                    <a:pt x="955" y="3118"/>
                  </a:lnTo>
                  <a:cubicBezTo>
                    <a:pt x="943" y="3038"/>
                    <a:pt x="942" y="2957"/>
                    <a:pt x="951" y="2877"/>
                  </a:cubicBezTo>
                  <a:lnTo>
                    <a:pt x="1914" y="2676"/>
                  </a:lnTo>
                  <a:lnTo>
                    <a:pt x="2967" y="2859"/>
                  </a:lnTo>
                  <a:cubicBezTo>
                    <a:pt x="2974" y="2861"/>
                    <a:pt x="2983" y="2861"/>
                    <a:pt x="2990" y="2861"/>
                  </a:cubicBezTo>
                  <a:cubicBezTo>
                    <a:pt x="3056" y="2861"/>
                    <a:pt x="3113" y="2812"/>
                    <a:pt x="3126" y="2747"/>
                  </a:cubicBezTo>
                  <a:cubicBezTo>
                    <a:pt x="3138" y="2672"/>
                    <a:pt x="3090" y="2600"/>
                    <a:pt x="3014" y="2589"/>
                  </a:cubicBezTo>
                  <a:lnTo>
                    <a:pt x="2639" y="2523"/>
                  </a:lnTo>
                  <a:lnTo>
                    <a:pt x="4131" y="2210"/>
                  </a:lnTo>
                  <a:close/>
                  <a:moveTo>
                    <a:pt x="1052" y="3416"/>
                  </a:moveTo>
                  <a:lnTo>
                    <a:pt x="2669" y="3758"/>
                  </a:lnTo>
                  <a:lnTo>
                    <a:pt x="1576" y="4013"/>
                  </a:lnTo>
                  <a:lnTo>
                    <a:pt x="1215" y="3643"/>
                  </a:lnTo>
                  <a:cubicBezTo>
                    <a:pt x="1148" y="3577"/>
                    <a:pt x="1094" y="3501"/>
                    <a:pt x="1052" y="3416"/>
                  </a:cubicBezTo>
                  <a:close/>
                  <a:moveTo>
                    <a:pt x="3299" y="3896"/>
                  </a:moveTo>
                  <a:lnTo>
                    <a:pt x="3655" y="3969"/>
                  </a:lnTo>
                  <a:lnTo>
                    <a:pt x="3148" y="4485"/>
                  </a:lnTo>
                  <a:cubicBezTo>
                    <a:pt x="2999" y="4635"/>
                    <a:pt x="2802" y="4719"/>
                    <a:pt x="2590" y="4719"/>
                  </a:cubicBezTo>
                  <a:lnTo>
                    <a:pt x="2588" y="4719"/>
                  </a:lnTo>
                  <a:cubicBezTo>
                    <a:pt x="2376" y="4719"/>
                    <a:pt x="2179" y="4635"/>
                    <a:pt x="2031" y="4483"/>
                  </a:cubicBezTo>
                  <a:lnTo>
                    <a:pt x="1797" y="4244"/>
                  </a:lnTo>
                  <a:lnTo>
                    <a:pt x="3299" y="3896"/>
                  </a:lnTo>
                  <a:close/>
                  <a:moveTo>
                    <a:pt x="3312" y="4707"/>
                  </a:moveTo>
                  <a:lnTo>
                    <a:pt x="3429" y="5150"/>
                  </a:lnTo>
                  <a:lnTo>
                    <a:pt x="2236" y="5600"/>
                  </a:lnTo>
                  <a:lnTo>
                    <a:pt x="1753" y="5187"/>
                  </a:lnTo>
                  <a:lnTo>
                    <a:pt x="1878" y="4714"/>
                  </a:lnTo>
                  <a:cubicBezTo>
                    <a:pt x="2071" y="4893"/>
                    <a:pt x="2322" y="4989"/>
                    <a:pt x="2588" y="4992"/>
                  </a:cubicBezTo>
                  <a:lnTo>
                    <a:pt x="2590" y="4992"/>
                  </a:lnTo>
                  <a:cubicBezTo>
                    <a:pt x="2860" y="4992"/>
                    <a:pt x="3116" y="4891"/>
                    <a:pt x="3312" y="4707"/>
                  </a:cubicBezTo>
                  <a:close/>
                  <a:moveTo>
                    <a:pt x="3560" y="5394"/>
                  </a:moveTo>
                  <a:cubicBezTo>
                    <a:pt x="3568" y="5402"/>
                    <a:pt x="3575" y="5409"/>
                    <a:pt x="3584" y="5416"/>
                  </a:cubicBezTo>
                  <a:lnTo>
                    <a:pt x="3976" y="5757"/>
                  </a:lnTo>
                  <a:lnTo>
                    <a:pt x="2995" y="6245"/>
                  </a:lnTo>
                  <a:lnTo>
                    <a:pt x="2477" y="5804"/>
                  </a:lnTo>
                  <a:lnTo>
                    <a:pt x="3560" y="5394"/>
                  </a:lnTo>
                  <a:close/>
                  <a:moveTo>
                    <a:pt x="4201" y="5950"/>
                  </a:moveTo>
                  <a:lnTo>
                    <a:pt x="4481" y="6192"/>
                  </a:lnTo>
                  <a:cubicBezTo>
                    <a:pt x="4574" y="6271"/>
                    <a:pt x="4651" y="6362"/>
                    <a:pt x="4715" y="6461"/>
                  </a:cubicBezTo>
                  <a:lnTo>
                    <a:pt x="3720" y="6864"/>
                  </a:lnTo>
                  <a:lnTo>
                    <a:pt x="3221" y="6437"/>
                  </a:lnTo>
                  <a:lnTo>
                    <a:pt x="4201" y="5950"/>
                  </a:lnTo>
                  <a:close/>
                  <a:moveTo>
                    <a:pt x="2597" y="1"/>
                  </a:moveTo>
                  <a:cubicBezTo>
                    <a:pt x="1764" y="1"/>
                    <a:pt x="1059" y="599"/>
                    <a:pt x="920" y="1419"/>
                  </a:cubicBezTo>
                  <a:lnTo>
                    <a:pt x="696" y="2730"/>
                  </a:lnTo>
                  <a:cubicBezTo>
                    <a:pt x="614" y="3130"/>
                    <a:pt x="734" y="3542"/>
                    <a:pt x="1018" y="3834"/>
                  </a:cubicBezTo>
                  <a:lnTo>
                    <a:pt x="1654" y="4488"/>
                  </a:lnTo>
                  <a:lnTo>
                    <a:pt x="1487" y="5118"/>
                  </a:lnTo>
                  <a:cubicBezTo>
                    <a:pt x="1479" y="5153"/>
                    <a:pt x="1458" y="5184"/>
                    <a:pt x="1432" y="5207"/>
                  </a:cubicBezTo>
                  <a:lnTo>
                    <a:pt x="533" y="5983"/>
                  </a:lnTo>
                  <a:cubicBezTo>
                    <a:pt x="193" y="6276"/>
                    <a:pt x="0" y="6700"/>
                    <a:pt x="0" y="7146"/>
                  </a:cubicBezTo>
                  <a:lnTo>
                    <a:pt x="0" y="7219"/>
                  </a:lnTo>
                  <a:cubicBezTo>
                    <a:pt x="0" y="7295"/>
                    <a:pt x="62" y="7356"/>
                    <a:pt x="138" y="7356"/>
                  </a:cubicBezTo>
                  <a:cubicBezTo>
                    <a:pt x="212" y="7356"/>
                    <a:pt x="274" y="7295"/>
                    <a:pt x="274" y="7219"/>
                  </a:cubicBezTo>
                  <a:lnTo>
                    <a:pt x="274" y="7146"/>
                  </a:lnTo>
                  <a:cubicBezTo>
                    <a:pt x="274" y="6779"/>
                    <a:pt x="433" y="6432"/>
                    <a:pt x="711" y="6191"/>
                  </a:cubicBezTo>
                  <a:lnTo>
                    <a:pt x="812" y="6103"/>
                  </a:lnTo>
                  <a:lnTo>
                    <a:pt x="2151" y="7320"/>
                  </a:lnTo>
                  <a:cubicBezTo>
                    <a:pt x="2177" y="7343"/>
                    <a:pt x="2209" y="7355"/>
                    <a:pt x="2243" y="7355"/>
                  </a:cubicBezTo>
                  <a:cubicBezTo>
                    <a:pt x="2280" y="7355"/>
                    <a:pt x="2318" y="7340"/>
                    <a:pt x="2343" y="7309"/>
                  </a:cubicBezTo>
                  <a:cubicBezTo>
                    <a:pt x="2394" y="7252"/>
                    <a:pt x="2391" y="7166"/>
                    <a:pt x="2334" y="7115"/>
                  </a:cubicBezTo>
                  <a:lnTo>
                    <a:pt x="1019" y="5921"/>
                  </a:lnTo>
                  <a:lnTo>
                    <a:pt x="1604" y="5416"/>
                  </a:lnTo>
                  <a:lnTo>
                    <a:pt x="3840" y="7320"/>
                  </a:lnTo>
                  <a:cubicBezTo>
                    <a:pt x="3866" y="7342"/>
                    <a:pt x="3897" y="7353"/>
                    <a:pt x="3929" y="7353"/>
                  </a:cubicBezTo>
                  <a:cubicBezTo>
                    <a:pt x="3968" y="7353"/>
                    <a:pt x="4006" y="7336"/>
                    <a:pt x="4034" y="7305"/>
                  </a:cubicBezTo>
                  <a:cubicBezTo>
                    <a:pt x="4082" y="7248"/>
                    <a:pt x="4075" y="7160"/>
                    <a:pt x="4019" y="7112"/>
                  </a:cubicBezTo>
                  <a:lnTo>
                    <a:pt x="3957" y="7058"/>
                  </a:lnTo>
                  <a:lnTo>
                    <a:pt x="4841" y="6703"/>
                  </a:lnTo>
                  <a:cubicBezTo>
                    <a:pt x="4892" y="6842"/>
                    <a:pt x="4921" y="6991"/>
                    <a:pt x="4921" y="7143"/>
                  </a:cubicBezTo>
                  <a:lnTo>
                    <a:pt x="4921" y="7216"/>
                  </a:lnTo>
                  <a:cubicBezTo>
                    <a:pt x="4921" y="7290"/>
                    <a:pt x="4984" y="7353"/>
                    <a:pt x="5059" y="7353"/>
                  </a:cubicBezTo>
                  <a:cubicBezTo>
                    <a:pt x="5133" y="7353"/>
                    <a:pt x="5196" y="7290"/>
                    <a:pt x="5196" y="7216"/>
                  </a:cubicBezTo>
                  <a:lnTo>
                    <a:pt x="5196" y="7143"/>
                  </a:lnTo>
                  <a:cubicBezTo>
                    <a:pt x="5192" y="6703"/>
                    <a:pt x="4999" y="6279"/>
                    <a:pt x="4661" y="5986"/>
                  </a:cubicBezTo>
                  <a:lnTo>
                    <a:pt x="3762" y="5209"/>
                  </a:lnTo>
                  <a:cubicBezTo>
                    <a:pt x="3734" y="5185"/>
                    <a:pt x="3714" y="5154"/>
                    <a:pt x="3705" y="5119"/>
                  </a:cubicBezTo>
                  <a:lnTo>
                    <a:pt x="3536" y="4480"/>
                  </a:lnTo>
                  <a:lnTo>
                    <a:pt x="4169" y="3837"/>
                  </a:lnTo>
                  <a:cubicBezTo>
                    <a:pt x="4455" y="3545"/>
                    <a:pt x="4578" y="3130"/>
                    <a:pt x="4496" y="2729"/>
                  </a:cubicBezTo>
                  <a:lnTo>
                    <a:pt x="4275" y="1419"/>
                  </a:lnTo>
                  <a:cubicBezTo>
                    <a:pt x="4136" y="596"/>
                    <a:pt x="3430" y="1"/>
                    <a:pt x="259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2" name="Google Shape;1152;p50"/>
            <p:cNvSpPr/>
            <p:nvPr/>
          </p:nvSpPr>
          <p:spPr>
            <a:xfrm>
              <a:off x="4123656" y="2324001"/>
              <a:ext cx="251151" cy="291308"/>
            </a:xfrm>
            <a:custGeom>
              <a:rect b="b" l="l" r="r" t="t"/>
              <a:pathLst>
                <a:path extrusionOk="0" h="7762" w="6692">
                  <a:moveTo>
                    <a:pt x="1628" y="0"/>
                  </a:moveTo>
                  <a:cubicBezTo>
                    <a:pt x="1512" y="0"/>
                    <a:pt x="1404" y="57"/>
                    <a:pt x="1338" y="154"/>
                  </a:cubicBezTo>
                  <a:lnTo>
                    <a:pt x="66" y="2035"/>
                  </a:lnTo>
                  <a:cubicBezTo>
                    <a:pt x="22" y="2101"/>
                    <a:pt x="0" y="2181"/>
                    <a:pt x="8" y="2259"/>
                  </a:cubicBezTo>
                  <a:lnTo>
                    <a:pt x="66" y="2949"/>
                  </a:lnTo>
                  <a:cubicBezTo>
                    <a:pt x="72" y="3019"/>
                    <a:pt x="132" y="3074"/>
                    <a:pt x="202" y="3074"/>
                  </a:cubicBezTo>
                  <a:cubicBezTo>
                    <a:pt x="207" y="3074"/>
                    <a:pt x="211" y="3074"/>
                    <a:pt x="215" y="3073"/>
                  </a:cubicBezTo>
                  <a:cubicBezTo>
                    <a:pt x="290" y="3067"/>
                    <a:pt x="347" y="3000"/>
                    <a:pt x="340" y="2924"/>
                  </a:cubicBezTo>
                  <a:lnTo>
                    <a:pt x="281" y="2236"/>
                  </a:lnTo>
                  <a:cubicBezTo>
                    <a:pt x="278" y="2220"/>
                    <a:pt x="284" y="2201"/>
                    <a:pt x="293" y="2189"/>
                  </a:cubicBezTo>
                  <a:lnTo>
                    <a:pt x="1565" y="307"/>
                  </a:lnTo>
                  <a:cubicBezTo>
                    <a:pt x="1581" y="288"/>
                    <a:pt x="1601" y="275"/>
                    <a:pt x="1628" y="275"/>
                  </a:cubicBezTo>
                  <a:lnTo>
                    <a:pt x="5065" y="275"/>
                  </a:lnTo>
                  <a:cubicBezTo>
                    <a:pt x="5091" y="275"/>
                    <a:pt x="5113" y="288"/>
                    <a:pt x="5128" y="307"/>
                  </a:cubicBezTo>
                  <a:lnTo>
                    <a:pt x="6400" y="2189"/>
                  </a:lnTo>
                  <a:cubicBezTo>
                    <a:pt x="6408" y="2203"/>
                    <a:pt x="6414" y="2220"/>
                    <a:pt x="6411" y="2236"/>
                  </a:cubicBezTo>
                  <a:lnTo>
                    <a:pt x="5957" y="7614"/>
                  </a:lnTo>
                  <a:cubicBezTo>
                    <a:pt x="5951" y="7689"/>
                    <a:pt x="6006" y="7756"/>
                    <a:pt x="6081" y="7762"/>
                  </a:cubicBezTo>
                  <a:lnTo>
                    <a:pt x="6093" y="7762"/>
                  </a:lnTo>
                  <a:cubicBezTo>
                    <a:pt x="6164" y="7762"/>
                    <a:pt x="6223" y="7708"/>
                    <a:pt x="6230" y="7636"/>
                  </a:cubicBezTo>
                  <a:lnTo>
                    <a:pt x="6685" y="2258"/>
                  </a:lnTo>
                  <a:cubicBezTo>
                    <a:pt x="6692" y="2179"/>
                    <a:pt x="6671" y="2101"/>
                    <a:pt x="6626" y="2035"/>
                  </a:cubicBezTo>
                  <a:lnTo>
                    <a:pt x="5354" y="154"/>
                  </a:lnTo>
                  <a:cubicBezTo>
                    <a:pt x="5288" y="59"/>
                    <a:pt x="5180" y="0"/>
                    <a:pt x="506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3" name="Google Shape;1153;p50"/>
            <p:cNvSpPr/>
            <p:nvPr/>
          </p:nvSpPr>
          <p:spPr>
            <a:xfrm>
              <a:off x="4127709" y="2451003"/>
              <a:ext cx="23869" cy="164419"/>
            </a:xfrm>
            <a:custGeom>
              <a:rect b="b" l="l" r="r" t="t"/>
              <a:pathLst>
                <a:path extrusionOk="0" h="4381" w="636">
                  <a:moveTo>
                    <a:pt x="145" y="0"/>
                  </a:moveTo>
                  <a:cubicBezTo>
                    <a:pt x="141" y="0"/>
                    <a:pt x="137" y="0"/>
                    <a:pt x="132" y="1"/>
                  </a:cubicBezTo>
                  <a:cubicBezTo>
                    <a:pt x="58" y="7"/>
                    <a:pt x="1" y="74"/>
                    <a:pt x="8" y="148"/>
                  </a:cubicBezTo>
                  <a:lnTo>
                    <a:pt x="356" y="4255"/>
                  </a:lnTo>
                  <a:cubicBezTo>
                    <a:pt x="360" y="4327"/>
                    <a:pt x="422" y="4381"/>
                    <a:pt x="492" y="4381"/>
                  </a:cubicBezTo>
                  <a:lnTo>
                    <a:pt x="504" y="4381"/>
                  </a:lnTo>
                  <a:cubicBezTo>
                    <a:pt x="578" y="4376"/>
                    <a:pt x="635" y="4308"/>
                    <a:pt x="628" y="4233"/>
                  </a:cubicBezTo>
                  <a:lnTo>
                    <a:pt x="281" y="125"/>
                  </a:lnTo>
                  <a:cubicBezTo>
                    <a:pt x="276" y="55"/>
                    <a:pt x="216" y="0"/>
                    <a:pt x="14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4" name="Google Shape;1154;p50"/>
            <p:cNvSpPr/>
            <p:nvPr/>
          </p:nvSpPr>
          <p:spPr>
            <a:xfrm>
              <a:off x="4364186" y="2545315"/>
              <a:ext cx="19215" cy="109287"/>
            </a:xfrm>
            <a:custGeom>
              <a:rect b="b" l="l" r="r" t="t"/>
              <a:pathLst>
                <a:path extrusionOk="0" h="2912" w="512">
                  <a:moveTo>
                    <a:pt x="369" y="0"/>
                  </a:moveTo>
                  <a:cubicBezTo>
                    <a:pt x="299" y="0"/>
                    <a:pt x="237" y="54"/>
                    <a:pt x="232" y="125"/>
                  </a:cubicBezTo>
                  <a:lnTo>
                    <a:pt x="8" y="2764"/>
                  </a:lnTo>
                  <a:cubicBezTo>
                    <a:pt x="1" y="2839"/>
                    <a:pt x="58" y="2907"/>
                    <a:pt x="132" y="2912"/>
                  </a:cubicBezTo>
                  <a:lnTo>
                    <a:pt x="144" y="2912"/>
                  </a:lnTo>
                  <a:cubicBezTo>
                    <a:pt x="216" y="2912"/>
                    <a:pt x="274" y="2858"/>
                    <a:pt x="281" y="2786"/>
                  </a:cubicBezTo>
                  <a:lnTo>
                    <a:pt x="504" y="147"/>
                  </a:lnTo>
                  <a:cubicBezTo>
                    <a:pt x="511" y="74"/>
                    <a:pt x="457" y="8"/>
                    <a:pt x="379" y="1"/>
                  </a:cubicBezTo>
                  <a:cubicBezTo>
                    <a:pt x="376" y="1"/>
                    <a:pt x="372" y="0"/>
                    <a:pt x="36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5" name="Google Shape;1155;p50"/>
            <p:cNvSpPr/>
            <p:nvPr/>
          </p:nvSpPr>
          <p:spPr>
            <a:xfrm>
              <a:off x="4102639" y="2303510"/>
              <a:ext cx="293259" cy="351206"/>
            </a:xfrm>
            <a:custGeom>
              <a:rect b="b" l="l" r="r" t="t"/>
              <a:pathLst>
                <a:path extrusionOk="0" h="9358" w="7814">
                  <a:moveTo>
                    <a:pt x="1981" y="1"/>
                  </a:moveTo>
                  <a:cubicBezTo>
                    <a:pt x="1813" y="1"/>
                    <a:pt x="1655" y="84"/>
                    <a:pt x="1560" y="223"/>
                  </a:cubicBezTo>
                  <a:lnTo>
                    <a:pt x="96" y="2387"/>
                  </a:lnTo>
                  <a:cubicBezTo>
                    <a:pt x="31" y="2482"/>
                    <a:pt x="0" y="2599"/>
                    <a:pt x="9" y="2714"/>
                  </a:cubicBezTo>
                  <a:lnTo>
                    <a:pt x="562" y="9230"/>
                  </a:lnTo>
                  <a:cubicBezTo>
                    <a:pt x="566" y="9302"/>
                    <a:pt x="628" y="9358"/>
                    <a:pt x="698" y="9358"/>
                  </a:cubicBezTo>
                  <a:lnTo>
                    <a:pt x="710" y="9358"/>
                  </a:lnTo>
                  <a:cubicBezTo>
                    <a:pt x="784" y="9352"/>
                    <a:pt x="841" y="9284"/>
                    <a:pt x="834" y="9208"/>
                  </a:cubicBezTo>
                  <a:lnTo>
                    <a:pt x="281" y="2692"/>
                  </a:lnTo>
                  <a:cubicBezTo>
                    <a:pt x="278" y="2640"/>
                    <a:pt x="291" y="2586"/>
                    <a:pt x="322" y="2542"/>
                  </a:cubicBezTo>
                  <a:lnTo>
                    <a:pt x="1787" y="378"/>
                  </a:lnTo>
                  <a:cubicBezTo>
                    <a:pt x="1831" y="315"/>
                    <a:pt x="1903" y="276"/>
                    <a:pt x="1981" y="276"/>
                  </a:cubicBezTo>
                  <a:lnTo>
                    <a:pt x="5832" y="276"/>
                  </a:lnTo>
                  <a:cubicBezTo>
                    <a:pt x="5908" y="276"/>
                    <a:pt x="5981" y="315"/>
                    <a:pt x="6025" y="378"/>
                  </a:cubicBezTo>
                  <a:lnTo>
                    <a:pt x="7492" y="2542"/>
                  </a:lnTo>
                  <a:cubicBezTo>
                    <a:pt x="7521" y="2586"/>
                    <a:pt x="7536" y="2640"/>
                    <a:pt x="7531" y="2692"/>
                  </a:cubicBezTo>
                  <a:lnTo>
                    <a:pt x="7252" y="5988"/>
                  </a:lnTo>
                  <a:cubicBezTo>
                    <a:pt x="7245" y="6062"/>
                    <a:pt x="7302" y="6130"/>
                    <a:pt x="7376" y="6135"/>
                  </a:cubicBezTo>
                  <a:cubicBezTo>
                    <a:pt x="7380" y="6136"/>
                    <a:pt x="7383" y="6136"/>
                    <a:pt x="7387" y="6136"/>
                  </a:cubicBezTo>
                  <a:cubicBezTo>
                    <a:pt x="7457" y="6136"/>
                    <a:pt x="7518" y="6082"/>
                    <a:pt x="7524" y="6011"/>
                  </a:cubicBezTo>
                  <a:lnTo>
                    <a:pt x="7803" y="2716"/>
                  </a:lnTo>
                  <a:cubicBezTo>
                    <a:pt x="7813" y="2599"/>
                    <a:pt x="7781" y="2482"/>
                    <a:pt x="7718" y="2387"/>
                  </a:cubicBezTo>
                  <a:lnTo>
                    <a:pt x="6252" y="223"/>
                  </a:lnTo>
                  <a:cubicBezTo>
                    <a:pt x="6157" y="84"/>
                    <a:pt x="6000" y="1"/>
                    <a:pt x="583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156" name="Google Shape;1156;p50"/>
          <p:cNvPicPr preferRelativeResize="0"/>
          <p:nvPr/>
        </p:nvPicPr>
        <p:blipFill rotWithShape="1">
          <a:blip r:embed="rId3">
            <a:alphaModFix/>
          </a:blip>
          <a:srcRect b="27708" l="74182" r="1830" t="64656"/>
          <a:stretch/>
        </p:blipFill>
        <p:spPr>
          <a:xfrm>
            <a:off x="6039659" y="4841569"/>
            <a:ext cx="2875510" cy="87514"/>
          </a:xfrm>
          <a:prstGeom prst="rect">
            <a:avLst/>
          </a:prstGeom>
          <a:noFill/>
          <a:ln>
            <a:noFill/>
          </a:ln>
        </p:spPr>
      </p:pic>
      <p:sp>
        <p:nvSpPr>
          <p:cNvPr id="1157" name="Google Shape;1157;p50"/>
          <p:cNvSpPr txBox="1"/>
          <p:nvPr>
            <p:ph idx="1" type="body"/>
          </p:nvPr>
        </p:nvSpPr>
        <p:spPr>
          <a:xfrm>
            <a:off x="199514" y="1237083"/>
            <a:ext cx="4547054" cy="3366300"/>
          </a:xfrm>
          <a:prstGeom prst="rect">
            <a:avLst/>
          </a:prstGeom>
          <a:noFill/>
          <a:ln>
            <a:noFill/>
          </a:ln>
        </p:spPr>
        <p:txBody>
          <a:bodyPr anchorCtr="0" anchor="t" bIns="91425" lIns="91425" spcFirstLastPara="1" rIns="91425" wrap="square" tIns="91425">
            <a:noAutofit/>
          </a:bodyPr>
          <a:lstStyle/>
          <a:p>
            <a:pPr indent="-317500" lvl="0" marL="457200" rtl="0" algn="just">
              <a:lnSpc>
                <a:spcPct val="115000"/>
              </a:lnSpc>
              <a:spcBef>
                <a:spcPts val="0"/>
              </a:spcBef>
              <a:spcAft>
                <a:spcPts val="0"/>
              </a:spcAft>
              <a:buSzPts val="1400"/>
              <a:buChar char="●"/>
            </a:pPr>
            <a:r>
              <a:rPr b="0" i="0" lang="en-US" sz="1800" u="none" strike="noStrike">
                <a:solidFill>
                  <a:srgbClr val="000000"/>
                </a:solidFill>
                <a:latin typeface="Times New Roman"/>
                <a:ea typeface="Times New Roman"/>
                <a:cs typeface="Times New Roman"/>
                <a:sym typeface="Times New Roman"/>
              </a:rPr>
              <a:t>Đối với các phần tử ở viền ngoài như x</a:t>
            </a:r>
            <a:r>
              <a:rPr b="0" baseline="-25000" i="0" lang="en-US" sz="1800" u="none" strike="noStrike">
                <a:solidFill>
                  <a:srgbClr val="000000"/>
                </a:solidFill>
                <a:latin typeface="Times New Roman"/>
                <a:ea typeface="Times New Roman"/>
                <a:cs typeface="Times New Roman"/>
                <a:sym typeface="Times New Roman"/>
              </a:rPr>
              <a:t>11</a:t>
            </a:r>
            <a:r>
              <a:rPr b="0" i="0" lang="en-US" sz="1800" u="none" strike="noStrike">
                <a:solidFill>
                  <a:srgbClr val="000000"/>
                </a:solidFill>
                <a:latin typeface="Times New Roman"/>
                <a:ea typeface="Times New Roman"/>
                <a:cs typeface="Times New Roman"/>
                <a:sym typeface="Times New Roman"/>
              </a:rPr>
              <a:t>, bình thường khi tính ta sẽ bỏ qua các phần tử đó, vì không tìm được ma trận A ở trong X. Do vậy ma trận Y có kích thước nhỏ hơn ma trận X. Kích thước của ma trận Y là (m-k+1) * (n-k+1).</a:t>
            </a:r>
            <a:endParaRPr b="0" sz="4000"/>
          </a:p>
          <a:p>
            <a:pPr indent="-317500" lvl="0" marL="457200" rtl="0" algn="just">
              <a:lnSpc>
                <a:spcPct val="115000"/>
              </a:lnSpc>
              <a:spcBef>
                <a:spcPts val="800"/>
              </a:spcBef>
              <a:spcAft>
                <a:spcPts val="0"/>
              </a:spcAft>
              <a:buSzPts val="1400"/>
              <a:buChar char="●"/>
            </a:pPr>
            <a:r>
              <a:rPr b="0" i="0" lang="en-US" sz="1800" u="none" strike="noStrike">
                <a:solidFill>
                  <a:srgbClr val="000000"/>
                </a:solidFill>
                <a:latin typeface="Times New Roman"/>
                <a:ea typeface="Times New Roman"/>
                <a:cs typeface="Times New Roman"/>
                <a:sym typeface="Times New Roman"/>
              </a:rPr>
              <a:t>Để ma trận Y thu được có kích thước bằng ma trận X, ta thêm giá trị 0 ở viền ngoài ma trận X. Điều này gọi là convolution với padding=1.</a:t>
            </a:r>
            <a:endParaRPr b="0" sz="4000"/>
          </a:p>
          <a:p>
            <a:pPr indent="-317500" lvl="0" marL="457200" rtl="0" algn="l">
              <a:lnSpc>
                <a:spcPct val="115000"/>
              </a:lnSpc>
              <a:spcBef>
                <a:spcPts val="800"/>
              </a:spcBef>
              <a:spcAft>
                <a:spcPts val="0"/>
              </a:spcAft>
              <a:buClr>
                <a:schemeClr val="lt2"/>
              </a:buClr>
              <a:buSzPts val="1400"/>
              <a:buChar char="●"/>
            </a:pPr>
            <a:br>
              <a:rPr lang="en-US" sz="4000"/>
            </a:br>
            <a:endParaRPr sz="2000">
              <a:latin typeface="Times New Roman"/>
              <a:ea typeface="Times New Roman"/>
              <a:cs typeface="Times New Roman"/>
              <a:sym typeface="Times New Roman"/>
            </a:endParaRPr>
          </a:p>
        </p:txBody>
      </p:sp>
      <p:sp>
        <p:nvSpPr>
          <p:cNvPr id="1158" name="Google Shape;1158;p50"/>
          <p:cNvSpPr txBox="1"/>
          <p:nvPr>
            <p:ph idx="2" type="subTitle"/>
          </p:nvPr>
        </p:nvSpPr>
        <p:spPr>
          <a:xfrm rot="3253881">
            <a:off x="6289927" y="659599"/>
            <a:ext cx="1133249" cy="413298"/>
          </a:xfrm>
          <a:prstGeom prst="rect">
            <a:avLst/>
          </a:prstGeom>
          <a:noFill/>
          <a:ln>
            <a:noFill/>
          </a:ln>
        </p:spPr>
        <p:txBody>
          <a:bodyPr anchorCtr="0" anchor="t" bIns="91425" lIns="91425" spcFirstLastPara="1" rIns="91425" wrap="square" tIns="91425">
            <a:noAutofit/>
          </a:bodyPr>
          <a:lstStyle/>
          <a:p>
            <a:pPr indent="-317500" lvl="0" marL="457200" rtl="0" algn="ctr">
              <a:lnSpc>
                <a:spcPct val="100000"/>
              </a:lnSpc>
              <a:spcBef>
                <a:spcPts val="0"/>
              </a:spcBef>
              <a:spcAft>
                <a:spcPts val="0"/>
              </a:spcAft>
              <a:buSzPts val="1200"/>
              <a:buNone/>
            </a:pPr>
            <a:r>
              <a:t/>
            </a:r>
            <a:endParaRPr/>
          </a:p>
        </p:txBody>
      </p:sp>
      <p:pic>
        <p:nvPicPr>
          <p:cNvPr id="1159" name="Google Shape;1159;p50"/>
          <p:cNvPicPr preferRelativeResize="0"/>
          <p:nvPr/>
        </p:nvPicPr>
        <p:blipFill rotWithShape="1">
          <a:blip r:embed="rId4">
            <a:alphaModFix/>
          </a:blip>
          <a:srcRect b="0" l="0" r="0" t="0"/>
          <a:stretch/>
        </p:blipFill>
        <p:spPr>
          <a:xfrm>
            <a:off x="4961621" y="808228"/>
            <a:ext cx="3609975" cy="37052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3" name="Shape 1163"/>
        <p:cNvGrpSpPr/>
        <p:nvPr/>
      </p:nvGrpSpPr>
      <p:grpSpPr>
        <a:xfrm>
          <a:off x="0" y="0"/>
          <a:ext cx="0" cy="0"/>
          <a:chOff x="0" y="0"/>
          <a:chExt cx="0" cy="0"/>
        </a:xfrm>
      </p:grpSpPr>
      <p:sp>
        <p:nvSpPr>
          <p:cNvPr id="1164" name="Google Shape;1164;p51"/>
          <p:cNvSpPr txBox="1"/>
          <p:nvPr/>
        </p:nvSpPr>
        <p:spPr>
          <a:xfrm>
            <a:off x="199513" y="681882"/>
            <a:ext cx="7321673" cy="527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Times New Roman"/>
                <a:ea typeface="Times New Roman"/>
                <a:cs typeface="Times New Roman"/>
                <a:sym typeface="Times New Roman"/>
              </a:rPr>
              <a:t>2.1.4. Bước nhảy (Stride)</a:t>
            </a:r>
            <a:endParaRPr b="0" i="0" sz="2000" u="none" cap="none" strike="noStrike">
              <a:solidFill>
                <a:srgbClr val="000000"/>
              </a:solidFill>
              <a:latin typeface="Times New Roman"/>
              <a:ea typeface="Times New Roman"/>
              <a:cs typeface="Times New Roman"/>
              <a:sym typeface="Times New Roman"/>
            </a:endParaRPr>
          </a:p>
        </p:txBody>
      </p:sp>
      <p:sp>
        <p:nvSpPr>
          <p:cNvPr id="1165" name="Google Shape;1165;p51"/>
          <p:cNvSpPr txBox="1"/>
          <p:nvPr/>
        </p:nvSpPr>
        <p:spPr>
          <a:xfrm>
            <a:off x="580123" y="2329350"/>
            <a:ext cx="3250005" cy="484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1600"/>
              </a:spcBef>
              <a:spcAft>
                <a:spcPts val="1600"/>
              </a:spcAft>
              <a:buClr>
                <a:srgbClr val="000000"/>
              </a:buClr>
              <a:buSzPts val="1400"/>
              <a:buFont typeface="Arial"/>
              <a:buNone/>
            </a:pPr>
            <a:r>
              <a:t/>
            </a:r>
            <a:endParaRPr b="0" i="0" sz="1400" u="none" cap="none" strike="noStrike">
              <a:solidFill>
                <a:srgbClr val="000000"/>
              </a:solidFill>
              <a:latin typeface="Antic Slab"/>
              <a:ea typeface="Antic Slab"/>
              <a:cs typeface="Antic Slab"/>
              <a:sym typeface="Antic Slab"/>
            </a:endParaRPr>
          </a:p>
        </p:txBody>
      </p:sp>
      <p:sp>
        <p:nvSpPr>
          <p:cNvPr id="1166" name="Google Shape;1166;p51"/>
          <p:cNvSpPr txBox="1"/>
          <p:nvPr/>
        </p:nvSpPr>
        <p:spPr>
          <a:xfrm>
            <a:off x="597874" y="3813096"/>
            <a:ext cx="3876499" cy="527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FF743A"/>
              </a:solidFill>
              <a:latin typeface="Quattrocento Sans"/>
              <a:ea typeface="Quattrocento Sans"/>
              <a:cs typeface="Quattrocento Sans"/>
              <a:sym typeface="Quattrocento Sans"/>
            </a:endParaRPr>
          </a:p>
        </p:txBody>
      </p:sp>
      <p:sp>
        <p:nvSpPr>
          <p:cNvPr id="1167" name="Google Shape;1167;p51"/>
          <p:cNvSpPr txBox="1"/>
          <p:nvPr/>
        </p:nvSpPr>
        <p:spPr>
          <a:xfrm>
            <a:off x="5930087" y="2884568"/>
            <a:ext cx="2652573" cy="48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Times New Roman"/>
              <a:ea typeface="Times New Roman"/>
              <a:cs typeface="Times New Roman"/>
              <a:sym typeface="Times New Roman"/>
            </a:endParaRPr>
          </a:p>
        </p:txBody>
      </p:sp>
      <p:pic>
        <p:nvPicPr>
          <p:cNvPr id="1168" name="Google Shape;1168;p51"/>
          <p:cNvPicPr preferRelativeResize="0"/>
          <p:nvPr/>
        </p:nvPicPr>
        <p:blipFill rotWithShape="1">
          <a:blip r:embed="rId3">
            <a:alphaModFix/>
          </a:blip>
          <a:srcRect b="24811" l="23951" r="54954" t="67556"/>
          <a:stretch/>
        </p:blipFill>
        <p:spPr>
          <a:xfrm>
            <a:off x="103517" y="4372973"/>
            <a:ext cx="3894250" cy="389931"/>
          </a:xfrm>
          <a:prstGeom prst="rect">
            <a:avLst/>
          </a:prstGeom>
          <a:noFill/>
          <a:ln>
            <a:noFill/>
          </a:ln>
        </p:spPr>
      </p:pic>
      <p:pic>
        <p:nvPicPr>
          <p:cNvPr id="1169" name="Google Shape;1169;p51"/>
          <p:cNvPicPr preferRelativeResize="0"/>
          <p:nvPr/>
        </p:nvPicPr>
        <p:blipFill rotWithShape="1">
          <a:blip r:embed="rId3">
            <a:alphaModFix/>
          </a:blip>
          <a:srcRect b="27708" l="74182" r="1830" t="64656"/>
          <a:stretch/>
        </p:blipFill>
        <p:spPr>
          <a:xfrm>
            <a:off x="3332761" y="2982510"/>
            <a:ext cx="2875510" cy="87514"/>
          </a:xfrm>
          <a:prstGeom prst="rect">
            <a:avLst/>
          </a:prstGeom>
          <a:noFill/>
          <a:ln>
            <a:noFill/>
          </a:ln>
        </p:spPr>
      </p:pic>
      <p:grpSp>
        <p:nvGrpSpPr>
          <p:cNvPr id="1170" name="Google Shape;1170;p51"/>
          <p:cNvGrpSpPr/>
          <p:nvPr/>
        </p:nvGrpSpPr>
        <p:grpSpPr>
          <a:xfrm>
            <a:off x="8277364" y="364397"/>
            <a:ext cx="293259" cy="351206"/>
            <a:chOff x="4102639" y="2303510"/>
            <a:chExt cx="293259" cy="351206"/>
          </a:xfrm>
        </p:grpSpPr>
        <p:sp>
          <p:nvSpPr>
            <p:cNvPr id="1171" name="Google Shape;1171;p51"/>
            <p:cNvSpPr/>
            <p:nvPr/>
          </p:nvSpPr>
          <p:spPr>
            <a:xfrm>
              <a:off x="4107893" y="2309327"/>
              <a:ext cx="282789" cy="340885"/>
            </a:xfrm>
            <a:custGeom>
              <a:rect b="b" l="l" r="r" t="t"/>
              <a:pathLst>
                <a:path extrusionOk="0" h="9083" w="7535">
                  <a:moveTo>
                    <a:pt x="1841" y="1"/>
                  </a:moveTo>
                  <a:cubicBezTo>
                    <a:pt x="1719" y="1"/>
                    <a:pt x="1603" y="61"/>
                    <a:pt x="1534" y="163"/>
                  </a:cubicBezTo>
                  <a:lnTo>
                    <a:pt x="71" y="2327"/>
                  </a:lnTo>
                  <a:cubicBezTo>
                    <a:pt x="23" y="2397"/>
                    <a:pt x="1" y="2482"/>
                    <a:pt x="8" y="2567"/>
                  </a:cubicBezTo>
                  <a:lnTo>
                    <a:pt x="533" y="8765"/>
                  </a:lnTo>
                  <a:cubicBezTo>
                    <a:pt x="548" y="8947"/>
                    <a:pt x="700" y="9083"/>
                    <a:pt x="879" y="9083"/>
                  </a:cubicBezTo>
                  <a:lnTo>
                    <a:pt x="1091" y="9083"/>
                  </a:lnTo>
                  <a:lnTo>
                    <a:pt x="1565" y="8742"/>
                  </a:lnTo>
                  <a:lnTo>
                    <a:pt x="6083" y="8742"/>
                  </a:lnTo>
                  <a:lnTo>
                    <a:pt x="6394" y="9083"/>
                  </a:lnTo>
                  <a:lnTo>
                    <a:pt x="6654" y="9083"/>
                  </a:lnTo>
                  <a:cubicBezTo>
                    <a:pt x="6836" y="9083"/>
                    <a:pt x="6986" y="8944"/>
                    <a:pt x="7002" y="8765"/>
                  </a:cubicBezTo>
                  <a:lnTo>
                    <a:pt x="7527" y="2567"/>
                  </a:lnTo>
                  <a:cubicBezTo>
                    <a:pt x="7534" y="2480"/>
                    <a:pt x="7513" y="2397"/>
                    <a:pt x="7464" y="2327"/>
                  </a:cubicBezTo>
                  <a:lnTo>
                    <a:pt x="5999" y="163"/>
                  </a:lnTo>
                  <a:cubicBezTo>
                    <a:pt x="5929" y="61"/>
                    <a:pt x="5814" y="1"/>
                    <a:pt x="569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2" name="Google Shape;1172;p51"/>
            <p:cNvSpPr/>
            <p:nvPr/>
          </p:nvSpPr>
          <p:spPr>
            <a:xfrm>
              <a:off x="4107893" y="2309327"/>
              <a:ext cx="125388" cy="340885"/>
            </a:xfrm>
            <a:custGeom>
              <a:rect b="b" l="l" r="r" t="t"/>
              <a:pathLst>
                <a:path extrusionOk="0" h="9083" w="3341">
                  <a:moveTo>
                    <a:pt x="1843" y="1"/>
                  </a:moveTo>
                  <a:cubicBezTo>
                    <a:pt x="1720" y="1"/>
                    <a:pt x="1606" y="61"/>
                    <a:pt x="1536" y="163"/>
                  </a:cubicBezTo>
                  <a:lnTo>
                    <a:pt x="71" y="2327"/>
                  </a:lnTo>
                  <a:cubicBezTo>
                    <a:pt x="23" y="2397"/>
                    <a:pt x="1" y="2482"/>
                    <a:pt x="8" y="2567"/>
                  </a:cubicBezTo>
                  <a:lnTo>
                    <a:pt x="533" y="8765"/>
                  </a:lnTo>
                  <a:cubicBezTo>
                    <a:pt x="548" y="8947"/>
                    <a:pt x="700" y="9083"/>
                    <a:pt x="879" y="9083"/>
                  </a:cubicBezTo>
                  <a:lnTo>
                    <a:pt x="1091" y="9083"/>
                  </a:lnTo>
                  <a:lnTo>
                    <a:pt x="1565" y="8742"/>
                  </a:lnTo>
                  <a:lnTo>
                    <a:pt x="2030" y="8742"/>
                  </a:lnTo>
                  <a:lnTo>
                    <a:pt x="1505" y="2567"/>
                  </a:lnTo>
                  <a:cubicBezTo>
                    <a:pt x="1498" y="2482"/>
                    <a:pt x="1520" y="2399"/>
                    <a:pt x="1567" y="2327"/>
                  </a:cubicBezTo>
                  <a:lnTo>
                    <a:pt x="3033" y="163"/>
                  </a:lnTo>
                  <a:cubicBezTo>
                    <a:pt x="3102" y="61"/>
                    <a:pt x="3217" y="1"/>
                    <a:pt x="334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3" name="Google Shape;1173;p51"/>
            <p:cNvSpPr/>
            <p:nvPr/>
          </p:nvSpPr>
          <p:spPr>
            <a:xfrm>
              <a:off x="4336151" y="2637302"/>
              <a:ext cx="34603" cy="12873"/>
            </a:xfrm>
            <a:custGeom>
              <a:rect b="b" l="l" r="r" t="t"/>
              <a:pathLst>
                <a:path extrusionOk="0" h="343" w="922">
                  <a:moveTo>
                    <a:pt x="1" y="0"/>
                  </a:moveTo>
                  <a:lnTo>
                    <a:pt x="312" y="342"/>
                  </a:lnTo>
                  <a:lnTo>
                    <a:pt x="572" y="342"/>
                  </a:lnTo>
                  <a:cubicBezTo>
                    <a:pt x="754" y="342"/>
                    <a:pt x="904" y="203"/>
                    <a:pt x="920" y="25"/>
                  </a:cubicBezTo>
                  <a:lnTo>
                    <a:pt x="922"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4" name="Google Shape;1174;p51"/>
            <p:cNvSpPr/>
            <p:nvPr/>
          </p:nvSpPr>
          <p:spPr>
            <a:xfrm>
              <a:off x="4128872" y="2329856"/>
              <a:ext cx="240755" cy="320356"/>
            </a:xfrm>
            <a:custGeom>
              <a:rect b="b" l="l" r="r" t="t"/>
              <a:pathLst>
                <a:path extrusionOk="0" h="8536" w="6415">
                  <a:moveTo>
                    <a:pt x="1489" y="1"/>
                  </a:moveTo>
                  <a:cubicBezTo>
                    <a:pt x="1418" y="1"/>
                    <a:pt x="1353" y="34"/>
                    <a:pt x="1313" y="93"/>
                  </a:cubicBezTo>
                  <a:lnTo>
                    <a:pt x="41" y="1974"/>
                  </a:lnTo>
                  <a:cubicBezTo>
                    <a:pt x="13" y="2014"/>
                    <a:pt x="0" y="2062"/>
                    <a:pt x="6" y="2110"/>
                  </a:cubicBezTo>
                  <a:lnTo>
                    <a:pt x="461" y="7489"/>
                  </a:lnTo>
                  <a:lnTo>
                    <a:pt x="531" y="8536"/>
                  </a:lnTo>
                  <a:lnTo>
                    <a:pt x="749" y="8536"/>
                  </a:lnTo>
                  <a:lnTo>
                    <a:pt x="1057" y="8255"/>
                  </a:lnTo>
                  <a:lnTo>
                    <a:pt x="5109" y="8255"/>
                  </a:lnTo>
                  <a:lnTo>
                    <a:pt x="5666" y="8536"/>
                  </a:lnTo>
                  <a:lnTo>
                    <a:pt x="5834" y="8536"/>
                  </a:lnTo>
                  <a:lnTo>
                    <a:pt x="5954" y="7489"/>
                  </a:lnTo>
                  <a:lnTo>
                    <a:pt x="6408" y="2110"/>
                  </a:lnTo>
                  <a:cubicBezTo>
                    <a:pt x="6414" y="2062"/>
                    <a:pt x="6401" y="2014"/>
                    <a:pt x="6373" y="1974"/>
                  </a:cubicBezTo>
                  <a:lnTo>
                    <a:pt x="5101" y="93"/>
                  </a:lnTo>
                  <a:cubicBezTo>
                    <a:pt x="5062" y="34"/>
                    <a:pt x="4997" y="1"/>
                    <a:pt x="4926"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5" name="Google Shape;1175;p51"/>
            <p:cNvSpPr/>
            <p:nvPr/>
          </p:nvSpPr>
          <p:spPr>
            <a:xfrm>
              <a:off x="4128872" y="2329743"/>
              <a:ext cx="83054" cy="320431"/>
            </a:xfrm>
            <a:custGeom>
              <a:rect b="b" l="l" r="r" t="t"/>
              <a:pathLst>
                <a:path extrusionOk="0" h="8538" w="2213">
                  <a:moveTo>
                    <a:pt x="1489" y="1"/>
                  </a:moveTo>
                  <a:cubicBezTo>
                    <a:pt x="1418" y="1"/>
                    <a:pt x="1353" y="36"/>
                    <a:pt x="1313" y="94"/>
                  </a:cubicBezTo>
                  <a:lnTo>
                    <a:pt x="41" y="1974"/>
                  </a:lnTo>
                  <a:cubicBezTo>
                    <a:pt x="13" y="2015"/>
                    <a:pt x="0" y="2062"/>
                    <a:pt x="6" y="2112"/>
                  </a:cubicBezTo>
                  <a:lnTo>
                    <a:pt x="461" y="7490"/>
                  </a:lnTo>
                  <a:lnTo>
                    <a:pt x="531" y="8537"/>
                  </a:lnTo>
                  <a:lnTo>
                    <a:pt x="1151" y="8537"/>
                  </a:lnTo>
                  <a:lnTo>
                    <a:pt x="1468" y="8195"/>
                  </a:lnTo>
                  <a:lnTo>
                    <a:pt x="946" y="2021"/>
                  </a:lnTo>
                  <a:cubicBezTo>
                    <a:pt x="939" y="1936"/>
                    <a:pt x="961" y="1853"/>
                    <a:pt x="1008" y="1781"/>
                  </a:cubicBezTo>
                  <a:lnTo>
                    <a:pt x="2212"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6" name="Google Shape;1176;p51"/>
            <p:cNvSpPr/>
            <p:nvPr/>
          </p:nvSpPr>
          <p:spPr>
            <a:xfrm>
              <a:off x="4180214" y="2384237"/>
              <a:ext cx="138110" cy="177142"/>
            </a:xfrm>
            <a:custGeom>
              <a:rect b="b" l="l" r="r" t="t"/>
              <a:pathLst>
                <a:path extrusionOk="0" h="4720" w="3680">
                  <a:moveTo>
                    <a:pt x="1841" y="0"/>
                  </a:moveTo>
                  <a:cubicBezTo>
                    <a:pt x="1078" y="0"/>
                    <a:pt x="426" y="552"/>
                    <a:pt x="299" y="1305"/>
                  </a:cubicBezTo>
                  <a:lnTo>
                    <a:pt x="80" y="2601"/>
                  </a:lnTo>
                  <a:lnTo>
                    <a:pt x="75" y="2625"/>
                  </a:lnTo>
                  <a:cubicBezTo>
                    <a:pt x="1" y="2977"/>
                    <a:pt x="107" y="3344"/>
                    <a:pt x="360" y="3604"/>
                  </a:cubicBezTo>
                  <a:lnTo>
                    <a:pt x="1176" y="4441"/>
                  </a:lnTo>
                  <a:cubicBezTo>
                    <a:pt x="1357" y="4626"/>
                    <a:pt x="1595" y="4719"/>
                    <a:pt x="1834" y="4719"/>
                  </a:cubicBezTo>
                  <a:cubicBezTo>
                    <a:pt x="2071" y="4719"/>
                    <a:pt x="2308" y="4628"/>
                    <a:pt x="2489" y="4445"/>
                  </a:cubicBezTo>
                  <a:lnTo>
                    <a:pt x="3317" y="3604"/>
                  </a:lnTo>
                  <a:cubicBezTo>
                    <a:pt x="3571" y="3347"/>
                    <a:pt x="3679" y="2977"/>
                    <a:pt x="3606" y="2620"/>
                  </a:cubicBezTo>
                  <a:lnTo>
                    <a:pt x="3603" y="2601"/>
                  </a:lnTo>
                  <a:lnTo>
                    <a:pt x="3384" y="1305"/>
                  </a:lnTo>
                  <a:cubicBezTo>
                    <a:pt x="3258" y="552"/>
                    <a:pt x="2606" y="0"/>
                    <a:pt x="184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7" name="Google Shape;1177;p51"/>
            <p:cNvSpPr/>
            <p:nvPr/>
          </p:nvSpPr>
          <p:spPr>
            <a:xfrm>
              <a:off x="4180289" y="2384274"/>
              <a:ext cx="85719" cy="177142"/>
            </a:xfrm>
            <a:custGeom>
              <a:rect b="b" l="l" r="r" t="t"/>
              <a:pathLst>
                <a:path extrusionOk="0" h="4720" w="2284">
                  <a:moveTo>
                    <a:pt x="1841" y="1"/>
                  </a:moveTo>
                  <a:cubicBezTo>
                    <a:pt x="1076" y="1"/>
                    <a:pt x="424" y="552"/>
                    <a:pt x="298" y="1305"/>
                  </a:cubicBezTo>
                  <a:lnTo>
                    <a:pt x="79" y="2602"/>
                  </a:lnTo>
                  <a:lnTo>
                    <a:pt x="73" y="2625"/>
                  </a:lnTo>
                  <a:cubicBezTo>
                    <a:pt x="0" y="2980"/>
                    <a:pt x="105" y="3347"/>
                    <a:pt x="358" y="3605"/>
                  </a:cubicBezTo>
                  <a:lnTo>
                    <a:pt x="1176" y="4442"/>
                  </a:lnTo>
                  <a:cubicBezTo>
                    <a:pt x="1356" y="4627"/>
                    <a:pt x="1594" y="4719"/>
                    <a:pt x="1833" y="4719"/>
                  </a:cubicBezTo>
                  <a:cubicBezTo>
                    <a:pt x="1986" y="4719"/>
                    <a:pt x="2139" y="4681"/>
                    <a:pt x="2277" y="4605"/>
                  </a:cubicBezTo>
                  <a:cubicBezTo>
                    <a:pt x="2199" y="4562"/>
                    <a:pt x="2126" y="4508"/>
                    <a:pt x="2062" y="4442"/>
                  </a:cubicBezTo>
                  <a:lnTo>
                    <a:pt x="1244" y="3605"/>
                  </a:lnTo>
                  <a:cubicBezTo>
                    <a:pt x="993" y="3346"/>
                    <a:pt x="885" y="2978"/>
                    <a:pt x="959" y="2625"/>
                  </a:cubicBezTo>
                  <a:lnTo>
                    <a:pt x="965" y="2602"/>
                  </a:lnTo>
                  <a:lnTo>
                    <a:pt x="1184" y="1305"/>
                  </a:lnTo>
                  <a:cubicBezTo>
                    <a:pt x="1285" y="704"/>
                    <a:pt x="1724" y="230"/>
                    <a:pt x="2284" y="65"/>
                  </a:cubicBezTo>
                  <a:cubicBezTo>
                    <a:pt x="2143" y="23"/>
                    <a:pt x="1994" y="1"/>
                    <a:pt x="184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8" name="Google Shape;1178;p51"/>
            <p:cNvSpPr/>
            <p:nvPr/>
          </p:nvSpPr>
          <p:spPr>
            <a:xfrm>
              <a:off x="4221797" y="2444848"/>
              <a:ext cx="94576" cy="58059"/>
            </a:xfrm>
            <a:custGeom>
              <a:rect b="b" l="l" r="r" t="t"/>
              <a:pathLst>
                <a:path extrusionOk="0" h="1547" w="2520">
                  <a:moveTo>
                    <a:pt x="2135" y="1"/>
                  </a:moveTo>
                  <a:lnTo>
                    <a:pt x="1" y="406"/>
                  </a:lnTo>
                  <a:lnTo>
                    <a:pt x="48" y="783"/>
                  </a:lnTo>
                  <a:lnTo>
                    <a:pt x="1" y="989"/>
                  </a:lnTo>
                  <a:lnTo>
                    <a:pt x="2149" y="1546"/>
                  </a:lnTo>
                  <a:lnTo>
                    <a:pt x="2518" y="1213"/>
                  </a:lnTo>
                  <a:cubicBezTo>
                    <a:pt x="2520" y="1143"/>
                    <a:pt x="2513" y="1074"/>
                    <a:pt x="2498" y="1005"/>
                  </a:cubicBezTo>
                  <a:lnTo>
                    <a:pt x="2494" y="986"/>
                  </a:lnTo>
                  <a:lnTo>
                    <a:pt x="2377" y="295"/>
                  </a:lnTo>
                  <a:lnTo>
                    <a:pt x="2135" y="1"/>
                  </a:lnTo>
                  <a:close/>
                </a:path>
              </a:pathLst>
            </a:custGeom>
            <a:solidFill>
              <a:srgbClr val="F9F7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9" name="Google Shape;1179;p51"/>
            <p:cNvSpPr/>
            <p:nvPr/>
          </p:nvSpPr>
          <p:spPr>
            <a:xfrm>
              <a:off x="4157020" y="2517768"/>
              <a:ext cx="184610" cy="132406"/>
            </a:xfrm>
            <a:custGeom>
              <a:rect b="b" l="l" r="r" t="t"/>
              <a:pathLst>
                <a:path extrusionOk="0" h="3528" w="4919">
                  <a:moveTo>
                    <a:pt x="1902" y="1"/>
                  </a:moveTo>
                  <a:lnTo>
                    <a:pt x="1668" y="755"/>
                  </a:lnTo>
                  <a:lnTo>
                    <a:pt x="1483" y="1460"/>
                  </a:lnTo>
                  <a:cubicBezTo>
                    <a:pt x="1467" y="1523"/>
                    <a:pt x="1432" y="1577"/>
                    <a:pt x="1383" y="1619"/>
                  </a:cubicBezTo>
                  <a:lnTo>
                    <a:pt x="484" y="2396"/>
                  </a:lnTo>
                  <a:cubicBezTo>
                    <a:pt x="177" y="2662"/>
                    <a:pt x="0" y="3049"/>
                    <a:pt x="0" y="3454"/>
                  </a:cubicBezTo>
                  <a:lnTo>
                    <a:pt x="0" y="3527"/>
                  </a:lnTo>
                  <a:lnTo>
                    <a:pt x="4918" y="3527"/>
                  </a:lnTo>
                  <a:lnTo>
                    <a:pt x="4918" y="3454"/>
                  </a:lnTo>
                  <a:cubicBezTo>
                    <a:pt x="4917" y="3049"/>
                    <a:pt x="4742" y="2662"/>
                    <a:pt x="4432" y="2396"/>
                  </a:cubicBezTo>
                  <a:lnTo>
                    <a:pt x="4081" y="2093"/>
                  </a:lnTo>
                  <a:lnTo>
                    <a:pt x="3747" y="2062"/>
                  </a:lnTo>
                  <a:lnTo>
                    <a:pt x="3404" y="1736"/>
                  </a:lnTo>
                  <a:lnTo>
                    <a:pt x="3467" y="1539"/>
                  </a:lnTo>
                  <a:cubicBezTo>
                    <a:pt x="3452" y="1516"/>
                    <a:pt x="3442" y="1489"/>
                    <a:pt x="3435" y="1463"/>
                  </a:cubicBezTo>
                  <a:lnTo>
                    <a:pt x="3354" y="1157"/>
                  </a:lnTo>
                  <a:lnTo>
                    <a:pt x="3056" y="1077"/>
                  </a:lnTo>
                  <a:lnTo>
                    <a:pt x="2916" y="77"/>
                  </a:lnTo>
                  <a:lnTo>
                    <a:pt x="3040" y="93"/>
                  </a:lnTo>
                  <a:lnTo>
                    <a:pt x="3040" y="93"/>
                  </a:lnTo>
                  <a:lnTo>
                    <a:pt x="3011"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0" name="Google Shape;1180;p51"/>
            <p:cNvSpPr/>
            <p:nvPr/>
          </p:nvSpPr>
          <p:spPr>
            <a:xfrm>
              <a:off x="4157020" y="2517768"/>
              <a:ext cx="125913" cy="132443"/>
            </a:xfrm>
            <a:custGeom>
              <a:rect b="b" l="l" r="r" t="t"/>
              <a:pathLst>
                <a:path extrusionOk="0" h="3529" w="3355">
                  <a:moveTo>
                    <a:pt x="2228" y="1"/>
                  </a:moveTo>
                  <a:lnTo>
                    <a:pt x="2051" y="764"/>
                  </a:lnTo>
                  <a:lnTo>
                    <a:pt x="1673" y="742"/>
                  </a:lnTo>
                  <a:lnTo>
                    <a:pt x="1483" y="1463"/>
                  </a:lnTo>
                  <a:cubicBezTo>
                    <a:pt x="1467" y="1524"/>
                    <a:pt x="1432" y="1580"/>
                    <a:pt x="1383" y="1621"/>
                  </a:cubicBezTo>
                  <a:lnTo>
                    <a:pt x="484" y="2399"/>
                  </a:lnTo>
                  <a:cubicBezTo>
                    <a:pt x="177" y="2663"/>
                    <a:pt x="0" y="3051"/>
                    <a:pt x="0" y="3456"/>
                  </a:cubicBezTo>
                  <a:lnTo>
                    <a:pt x="0" y="3529"/>
                  </a:lnTo>
                  <a:lnTo>
                    <a:pt x="769" y="3529"/>
                  </a:lnTo>
                  <a:cubicBezTo>
                    <a:pt x="801" y="3168"/>
                    <a:pt x="973" y="2830"/>
                    <a:pt x="1249" y="2590"/>
                  </a:cubicBezTo>
                  <a:lnTo>
                    <a:pt x="2148" y="1814"/>
                  </a:lnTo>
                  <a:cubicBezTo>
                    <a:pt x="2195" y="1771"/>
                    <a:pt x="2230" y="1716"/>
                    <a:pt x="2246" y="1654"/>
                  </a:cubicBezTo>
                  <a:lnTo>
                    <a:pt x="2246" y="1653"/>
                  </a:lnTo>
                  <a:cubicBezTo>
                    <a:pt x="2266" y="1578"/>
                    <a:pt x="2334" y="1526"/>
                    <a:pt x="2412" y="1526"/>
                  </a:cubicBezTo>
                  <a:cubicBezTo>
                    <a:pt x="2414" y="1526"/>
                    <a:pt x="2416" y="1526"/>
                    <a:pt x="2418" y="1526"/>
                  </a:cubicBezTo>
                  <a:lnTo>
                    <a:pt x="2454" y="1526"/>
                  </a:lnTo>
                  <a:cubicBezTo>
                    <a:pt x="2793" y="1526"/>
                    <a:pt x="3113" y="1394"/>
                    <a:pt x="3354" y="1156"/>
                  </a:cubicBezTo>
                  <a:lnTo>
                    <a:pt x="3247" y="755"/>
                  </a:lnTo>
                  <a:lnTo>
                    <a:pt x="3011"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1" name="Google Shape;1181;p51"/>
            <p:cNvSpPr/>
            <p:nvPr/>
          </p:nvSpPr>
          <p:spPr>
            <a:xfrm>
              <a:off x="4209187" y="2498178"/>
              <a:ext cx="90147" cy="63238"/>
            </a:xfrm>
            <a:custGeom>
              <a:rect b="b" l="l" r="r" t="t"/>
              <a:pathLst>
                <a:path extrusionOk="0" h="1685" w="2402">
                  <a:moveTo>
                    <a:pt x="1129" y="1"/>
                  </a:moveTo>
                  <a:cubicBezTo>
                    <a:pt x="1127" y="1"/>
                    <a:pt x="1127" y="1"/>
                    <a:pt x="1126" y="1"/>
                  </a:cubicBezTo>
                  <a:cubicBezTo>
                    <a:pt x="1123" y="14"/>
                    <a:pt x="1" y="994"/>
                    <a:pt x="1" y="994"/>
                  </a:cubicBezTo>
                  <a:lnTo>
                    <a:pt x="406" y="1407"/>
                  </a:lnTo>
                  <a:cubicBezTo>
                    <a:pt x="586" y="1592"/>
                    <a:pt x="824" y="1684"/>
                    <a:pt x="1063" y="1684"/>
                  </a:cubicBezTo>
                  <a:cubicBezTo>
                    <a:pt x="1300" y="1684"/>
                    <a:pt x="1538" y="1593"/>
                    <a:pt x="1717" y="1410"/>
                  </a:cubicBezTo>
                  <a:lnTo>
                    <a:pt x="2401" y="716"/>
                  </a:lnTo>
                  <a:lnTo>
                    <a:pt x="2401" y="247"/>
                  </a:lnTo>
                  <a:cubicBezTo>
                    <a:pt x="2401" y="245"/>
                    <a:pt x="1187" y="1"/>
                    <a:pt x="1129"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2" name="Google Shape;1182;p51"/>
            <p:cNvSpPr/>
            <p:nvPr/>
          </p:nvSpPr>
          <p:spPr>
            <a:xfrm>
              <a:off x="4209187" y="2519720"/>
              <a:ext cx="56558" cy="41621"/>
            </a:xfrm>
            <a:custGeom>
              <a:rect b="b" l="l" r="r" t="t"/>
              <a:pathLst>
                <a:path extrusionOk="0" h="1109" w="1507">
                  <a:moveTo>
                    <a:pt x="480" y="0"/>
                  </a:moveTo>
                  <a:cubicBezTo>
                    <a:pt x="230" y="219"/>
                    <a:pt x="1" y="418"/>
                    <a:pt x="1" y="418"/>
                  </a:cubicBezTo>
                  <a:lnTo>
                    <a:pt x="406" y="831"/>
                  </a:lnTo>
                  <a:cubicBezTo>
                    <a:pt x="586" y="1016"/>
                    <a:pt x="824" y="1108"/>
                    <a:pt x="1063" y="1108"/>
                  </a:cubicBezTo>
                  <a:cubicBezTo>
                    <a:pt x="1216" y="1108"/>
                    <a:pt x="1369" y="1070"/>
                    <a:pt x="1507" y="994"/>
                  </a:cubicBezTo>
                  <a:cubicBezTo>
                    <a:pt x="1430" y="952"/>
                    <a:pt x="1357" y="896"/>
                    <a:pt x="1293" y="831"/>
                  </a:cubicBezTo>
                  <a:lnTo>
                    <a:pt x="480"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3" name="Google Shape;1183;p51"/>
            <p:cNvSpPr/>
            <p:nvPr/>
          </p:nvSpPr>
          <p:spPr>
            <a:xfrm>
              <a:off x="4183253" y="2492999"/>
              <a:ext cx="92361" cy="42334"/>
            </a:xfrm>
            <a:custGeom>
              <a:rect b="b" l="l" r="r" t="t"/>
              <a:pathLst>
                <a:path extrusionOk="0" h="1128" w="2461">
                  <a:moveTo>
                    <a:pt x="287" y="0"/>
                  </a:moveTo>
                  <a:lnTo>
                    <a:pt x="0" y="196"/>
                  </a:lnTo>
                  <a:cubicBezTo>
                    <a:pt x="44" y="385"/>
                    <a:pt x="141" y="562"/>
                    <a:pt x="279" y="705"/>
                  </a:cubicBezTo>
                  <a:lnTo>
                    <a:pt x="692" y="1127"/>
                  </a:lnTo>
                  <a:lnTo>
                    <a:pt x="2461" y="716"/>
                  </a:lnTo>
                  <a:lnTo>
                    <a:pt x="2217" y="355"/>
                  </a:lnTo>
                  <a:lnTo>
                    <a:pt x="287"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4" name="Google Shape;1184;p51"/>
            <p:cNvSpPr/>
            <p:nvPr/>
          </p:nvSpPr>
          <p:spPr>
            <a:xfrm>
              <a:off x="4189371" y="2403002"/>
              <a:ext cx="93262" cy="54531"/>
            </a:xfrm>
            <a:custGeom>
              <a:rect b="b" l="l" r="r" t="t"/>
              <a:pathLst>
                <a:path extrusionOk="0" h="1453" w="2485">
                  <a:moveTo>
                    <a:pt x="448" y="0"/>
                  </a:moveTo>
                  <a:cubicBezTo>
                    <a:pt x="247" y="218"/>
                    <a:pt x="105" y="495"/>
                    <a:pt x="52" y="805"/>
                  </a:cubicBezTo>
                  <a:lnTo>
                    <a:pt x="1" y="1115"/>
                  </a:lnTo>
                  <a:lnTo>
                    <a:pt x="168" y="1452"/>
                  </a:lnTo>
                  <a:lnTo>
                    <a:pt x="2400" y="1115"/>
                  </a:lnTo>
                  <a:lnTo>
                    <a:pt x="2485" y="692"/>
                  </a:lnTo>
                  <a:lnTo>
                    <a:pt x="448"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5" name="Google Shape;1185;p51"/>
            <p:cNvSpPr/>
            <p:nvPr/>
          </p:nvSpPr>
          <p:spPr>
            <a:xfrm>
              <a:off x="4183253" y="2492999"/>
              <a:ext cx="53142" cy="42334"/>
            </a:xfrm>
            <a:custGeom>
              <a:rect b="b" l="l" r="r" t="t"/>
              <a:pathLst>
                <a:path extrusionOk="0" h="1128" w="1416">
                  <a:moveTo>
                    <a:pt x="287" y="0"/>
                  </a:moveTo>
                  <a:lnTo>
                    <a:pt x="0" y="196"/>
                  </a:lnTo>
                  <a:cubicBezTo>
                    <a:pt x="44" y="385"/>
                    <a:pt x="141" y="562"/>
                    <a:pt x="279" y="705"/>
                  </a:cubicBezTo>
                  <a:lnTo>
                    <a:pt x="692" y="1127"/>
                  </a:lnTo>
                  <a:lnTo>
                    <a:pt x="1415" y="961"/>
                  </a:lnTo>
                  <a:lnTo>
                    <a:pt x="1165" y="706"/>
                  </a:lnTo>
                  <a:cubicBezTo>
                    <a:pt x="1005" y="540"/>
                    <a:pt x="902" y="332"/>
                    <a:pt x="870" y="108"/>
                  </a:cubicBezTo>
                  <a:lnTo>
                    <a:pt x="287"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6" name="Google Shape;1186;p51"/>
            <p:cNvSpPr/>
            <p:nvPr/>
          </p:nvSpPr>
          <p:spPr>
            <a:xfrm>
              <a:off x="4181715" y="2463838"/>
              <a:ext cx="134883" cy="61174"/>
            </a:xfrm>
            <a:custGeom>
              <a:rect b="b" l="l" r="r" t="t"/>
              <a:pathLst>
                <a:path extrusionOk="0" h="1630" w="3594">
                  <a:moveTo>
                    <a:pt x="874" y="1"/>
                  </a:moveTo>
                  <a:lnTo>
                    <a:pt x="205" y="277"/>
                  </a:lnTo>
                  <a:lnTo>
                    <a:pt x="34" y="504"/>
                  </a:lnTo>
                  <a:cubicBezTo>
                    <a:pt x="0" y="662"/>
                    <a:pt x="5" y="824"/>
                    <a:pt x="41" y="974"/>
                  </a:cubicBezTo>
                  <a:lnTo>
                    <a:pt x="2502" y="1496"/>
                  </a:lnTo>
                  <a:lnTo>
                    <a:pt x="3133" y="1629"/>
                  </a:lnTo>
                  <a:lnTo>
                    <a:pt x="3277" y="1483"/>
                  </a:lnTo>
                  <a:cubicBezTo>
                    <a:pt x="3484" y="1274"/>
                    <a:pt x="3594" y="993"/>
                    <a:pt x="3589" y="704"/>
                  </a:cubicBezTo>
                  <a:lnTo>
                    <a:pt x="1116" y="277"/>
                  </a:lnTo>
                  <a:lnTo>
                    <a:pt x="87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7" name="Google Shape;1187;p51"/>
            <p:cNvSpPr/>
            <p:nvPr/>
          </p:nvSpPr>
          <p:spPr>
            <a:xfrm>
              <a:off x="4181752" y="2463800"/>
              <a:ext cx="37530" cy="44210"/>
            </a:xfrm>
            <a:custGeom>
              <a:rect b="b" l="l" r="r" t="t"/>
              <a:pathLst>
                <a:path extrusionOk="0" h="1178" w="1000">
                  <a:moveTo>
                    <a:pt x="875" y="0"/>
                  </a:moveTo>
                  <a:lnTo>
                    <a:pt x="205" y="275"/>
                  </a:lnTo>
                  <a:lnTo>
                    <a:pt x="34" y="502"/>
                  </a:lnTo>
                  <a:cubicBezTo>
                    <a:pt x="1" y="661"/>
                    <a:pt x="5" y="822"/>
                    <a:pt x="42" y="974"/>
                  </a:cubicBezTo>
                  <a:lnTo>
                    <a:pt x="999" y="1177"/>
                  </a:lnTo>
                  <a:cubicBezTo>
                    <a:pt x="900" y="971"/>
                    <a:pt x="871" y="734"/>
                    <a:pt x="920" y="505"/>
                  </a:cubicBezTo>
                  <a:lnTo>
                    <a:pt x="926" y="480"/>
                  </a:lnTo>
                  <a:lnTo>
                    <a:pt x="986" y="128"/>
                  </a:lnTo>
                  <a:lnTo>
                    <a:pt x="875"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8" name="Google Shape;1188;p51"/>
            <p:cNvSpPr/>
            <p:nvPr/>
          </p:nvSpPr>
          <p:spPr>
            <a:xfrm>
              <a:off x="4183028" y="2425182"/>
              <a:ext cx="127977" cy="57571"/>
            </a:xfrm>
            <a:custGeom>
              <a:rect b="b" l="l" r="r" t="t"/>
              <a:pathLst>
                <a:path extrusionOk="0" h="1534" w="3410">
                  <a:moveTo>
                    <a:pt x="3256" y="0"/>
                  </a:moveTo>
                  <a:lnTo>
                    <a:pt x="171" y="525"/>
                  </a:lnTo>
                  <a:lnTo>
                    <a:pt x="6" y="1509"/>
                  </a:lnTo>
                  <a:lnTo>
                    <a:pt x="0" y="1534"/>
                  </a:lnTo>
                  <a:lnTo>
                    <a:pt x="0" y="1534"/>
                  </a:lnTo>
                  <a:lnTo>
                    <a:pt x="3391" y="823"/>
                  </a:lnTo>
                  <a:lnTo>
                    <a:pt x="3410" y="819"/>
                  </a:lnTo>
                  <a:lnTo>
                    <a:pt x="3307" y="216"/>
                  </a:lnTo>
                  <a:cubicBezTo>
                    <a:pt x="3297" y="140"/>
                    <a:pt x="3278" y="70"/>
                    <a:pt x="3256"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9" name="Google Shape;1189;p51"/>
            <p:cNvSpPr/>
            <p:nvPr/>
          </p:nvSpPr>
          <p:spPr>
            <a:xfrm>
              <a:off x="4189371" y="2403002"/>
              <a:ext cx="43347" cy="54531"/>
            </a:xfrm>
            <a:custGeom>
              <a:rect b="b" l="l" r="r" t="t"/>
              <a:pathLst>
                <a:path extrusionOk="0" h="1453" w="1155">
                  <a:moveTo>
                    <a:pt x="448" y="0"/>
                  </a:moveTo>
                  <a:cubicBezTo>
                    <a:pt x="247" y="218"/>
                    <a:pt x="105" y="495"/>
                    <a:pt x="52" y="805"/>
                  </a:cubicBezTo>
                  <a:lnTo>
                    <a:pt x="1" y="1115"/>
                  </a:lnTo>
                  <a:lnTo>
                    <a:pt x="168" y="1452"/>
                  </a:lnTo>
                  <a:lnTo>
                    <a:pt x="849" y="1350"/>
                  </a:lnTo>
                  <a:lnTo>
                    <a:pt x="941" y="805"/>
                  </a:lnTo>
                  <a:cubicBezTo>
                    <a:pt x="975" y="598"/>
                    <a:pt x="1048" y="408"/>
                    <a:pt x="1154" y="240"/>
                  </a:cubicBezTo>
                  <a:lnTo>
                    <a:pt x="448"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0" name="Google Shape;1190;p51"/>
            <p:cNvSpPr/>
            <p:nvPr/>
          </p:nvSpPr>
          <p:spPr>
            <a:xfrm>
              <a:off x="4221797" y="2575490"/>
              <a:ext cx="89396" cy="50328"/>
            </a:xfrm>
            <a:custGeom>
              <a:rect b="b" l="l" r="r" t="t"/>
              <a:pathLst>
                <a:path extrusionOk="0" h="1341" w="2382">
                  <a:moveTo>
                    <a:pt x="1741" y="1"/>
                  </a:moveTo>
                  <a:lnTo>
                    <a:pt x="349" y="527"/>
                  </a:lnTo>
                  <a:lnTo>
                    <a:pt x="1" y="692"/>
                  </a:lnTo>
                  <a:lnTo>
                    <a:pt x="77" y="1340"/>
                  </a:lnTo>
                  <a:lnTo>
                    <a:pt x="1111" y="1176"/>
                  </a:lnTo>
                  <a:lnTo>
                    <a:pt x="1695" y="1274"/>
                  </a:lnTo>
                  <a:lnTo>
                    <a:pt x="2381" y="937"/>
                  </a:lnTo>
                  <a:lnTo>
                    <a:pt x="2358" y="555"/>
                  </a:lnTo>
                  <a:lnTo>
                    <a:pt x="1809" y="81"/>
                  </a:lnTo>
                  <a:cubicBezTo>
                    <a:pt x="1782" y="58"/>
                    <a:pt x="1760" y="30"/>
                    <a:pt x="1741"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1" name="Google Shape;1191;p51"/>
            <p:cNvSpPr/>
            <p:nvPr/>
          </p:nvSpPr>
          <p:spPr>
            <a:xfrm>
              <a:off x="4288638" y="2615009"/>
              <a:ext cx="53030" cy="35091"/>
            </a:xfrm>
            <a:custGeom>
              <a:rect b="b" l="l" r="r" t="t"/>
              <a:pathLst>
                <a:path extrusionOk="0" h="935" w="1413">
                  <a:moveTo>
                    <a:pt x="951" y="1"/>
                  </a:moveTo>
                  <a:lnTo>
                    <a:pt x="91" y="315"/>
                  </a:lnTo>
                  <a:lnTo>
                    <a:pt x="50" y="736"/>
                  </a:lnTo>
                  <a:lnTo>
                    <a:pt x="1" y="853"/>
                  </a:lnTo>
                  <a:lnTo>
                    <a:pt x="286" y="935"/>
                  </a:lnTo>
                  <a:lnTo>
                    <a:pt x="1413" y="935"/>
                  </a:lnTo>
                  <a:lnTo>
                    <a:pt x="1413" y="862"/>
                  </a:lnTo>
                  <a:cubicBezTo>
                    <a:pt x="1410" y="648"/>
                    <a:pt x="1360" y="436"/>
                    <a:pt x="1267" y="246"/>
                  </a:cubicBezTo>
                  <a:lnTo>
                    <a:pt x="951"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2" name="Google Shape;1192;p51"/>
            <p:cNvSpPr/>
            <p:nvPr/>
          </p:nvSpPr>
          <p:spPr>
            <a:xfrm>
              <a:off x="4252646" y="2596319"/>
              <a:ext cx="83504" cy="49352"/>
            </a:xfrm>
            <a:custGeom>
              <a:rect b="b" l="l" r="r" t="t"/>
              <a:pathLst>
                <a:path extrusionOk="0" h="1315" w="2225">
                  <a:moveTo>
                    <a:pt x="1533" y="0"/>
                  </a:moveTo>
                  <a:lnTo>
                    <a:pt x="287" y="621"/>
                  </a:lnTo>
                  <a:lnTo>
                    <a:pt x="1" y="785"/>
                  </a:lnTo>
                  <a:lnTo>
                    <a:pt x="522" y="1314"/>
                  </a:lnTo>
                  <a:lnTo>
                    <a:pt x="1005" y="1234"/>
                  </a:lnTo>
                  <a:lnTo>
                    <a:pt x="2224" y="741"/>
                  </a:lnTo>
                  <a:cubicBezTo>
                    <a:pt x="2144" y="578"/>
                    <a:pt x="2028" y="427"/>
                    <a:pt x="1884" y="303"/>
                  </a:cubicBezTo>
                  <a:lnTo>
                    <a:pt x="1533"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3" name="Google Shape;1193;p51"/>
            <p:cNvSpPr/>
            <p:nvPr/>
          </p:nvSpPr>
          <p:spPr>
            <a:xfrm>
              <a:off x="4182428" y="2575302"/>
              <a:ext cx="116906" cy="74872"/>
            </a:xfrm>
            <a:custGeom>
              <a:rect b="b" l="l" r="r" t="t"/>
              <a:pathLst>
                <a:path extrusionOk="0" h="1995" w="3115">
                  <a:moveTo>
                    <a:pt x="777" y="0"/>
                  </a:moveTo>
                  <a:cubicBezTo>
                    <a:pt x="758" y="32"/>
                    <a:pt x="734" y="61"/>
                    <a:pt x="706" y="85"/>
                  </a:cubicBezTo>
                  <a:lnTo>
                    <a:pt x="0" y="695"/>
                  </a:lnTo>
                  <a:lnTo>
                    <a:pt x="22" y="715"/>
                  </a:lnTo>
                  <a:lnTo>
                    <a:pt x="1429" y="1994"/>
                  </a:lnTo>
                  <a:lnTo>
                    <a:pt x="3114" y="1994"/>
                  </a:lnTo>
                  <a:lnTo>
                    <a:pt x="777"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4" name="Google Shape;1194;p51"/>
            <p:cNvSpPr/>
            <p:nvPr/>
          </p:nvSpPr>
          <p:spPr>
            <a:xfrm>
              <a:off x="4156945" y="2601460"/>
              <a:ext cx="79076" cy="48714"/>
            </a:xfrm>
            <a:custGeom>
              <a:rect b="b" l="l" r="r" t="t"/>
              <a:pathLst>
                <a:path extrusionOk="0" h="1298" w="2107">
                  <a:moveTo>
                    <a:pt x="676" y="0"/>
                  </a:moveTo>
                  <a:lnTo>
                    <a:pt x="485" y="166"/>
                  </a:lnTo>
                  <a:cubicBezTo>
                    <a:pt x="178" y="432"/>
                    <a:pt x="1" y="819"/>
                    <a:pt x="1" y="1224"/>
                  </a:cubicBezTo>
                  <a:lnTo>
                    <a:pt x="1" y="1297"/>
                  </a:lnTo>
                  <a:lnTo>
                    <a:pt x="2106" y="1297"/>
                  </a:lnTo>
                  <a:lnTo>
                    <a:pt x="676" y="0"/>
                  </a:lnTo>
                  <a:close/>
                </a:path>
              </a:pathLst>
            </a:custGeom>
            <a:solidFill>
              <a:srgbClr val="E5E1E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5" name="Google Shape;1195;p51"/>
            <p:cNvSpPr/>
            <p:nvPr/>
          </p:nvSpPr>
          <p:spPr>
            <a:xfrm>
              <a:off x="4182953" y="2439031"/>
              <a:ext cx="40758" cy="43722"/>
            </a:xfrm>
            <a:custGeom>
              <a:rect b="b" l="l" r="r" t="t"/>
              <a:pathLst>
                <a:path extrusionOk="0" h="1165" w="1086">
                  <a:moveTo>
                    <a:pt x="1086" y="1"/>
                  </a:moveTo>
                  <a:lnTo>
                    <a:pt x="172" y="156"/>
                  </a:lnTo>
                  <a:lnTo>
                    <a:pt x="5" y="1141"/>
                  </a:lnTo>
                  <a:lnTo>
                    <a:pt x="1" y="1165"/>
                  </a:lnTo>
                  <a:lnTo>
                    <a:pt x="920" y="970"/>
                  </a:lnTo>
                  <a:lnTo>
                    <a:pt x="1086"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6" name="Google Shape;1196;p51"/>
            <p:cNvSpPr/>
            <p:nvPr/>
          </p:nvSpPr>
          <p:spPr>
            <a:xfrm>
              <a:off x="4156945" y="2601460"/>
              <a:ext cx="79076" cy="48714"/>
            </a:xfrm>
            <a:custGeom>
              <a:rect b="b" l="l" r="r" t="t"/>
              <a:pathLst>
                <a:path extrusionOk="0" h="1298" w="2107">
                  <a:moveTo>
                    <a:pt x="676" y="0"/>
                  </a:moveTo>
                  <a:lnTo>
                    <a:pt x="485" y="166"/>
                  </a:lnTo>
                  <a:cubicBezTo>
                    <a:pt x="178" y="432"/>
                    <a:pt x="1" y="819"/>
                    <a:pt x="1" y="1224"/>
                  </a:cubicBezTo>
                  <a:lnTo>
                    <a:pt x="1" y="1297"/>
                  </a:lnTo>
                  <a:lnTo>
                    <a:pt x="2106" y="1297"/>
                  </a:lnTo>
                  <a:lnTo>
                    <a:pt x="676"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7" name="Google Shape;1197;p51"/>
            <p:cNvSpPr/>
            <p:nvPr/>
          </p:nvSpPr>
          <p:spPr>
            <a:xfrm>
              <a:off x="4182315" y="2575415"/>
              <a:ext cx="48301" cy="42597"/>
            </a:xfrm>
            <a:custGeom>
              <a:rect b="b" l="l" r="r" t="t"/>
              <a:pathLst>
                <a:path extrusionOk="0" h="1135" w="1287">
                  <a:moveTo>
                    <a:pt x="778" y="0"/>
                  </a:moveTo>
                  <a:cubicBezTo>
                    <a:pt x="759" y="31"/>
                    <a:pt x="737" y="60"/>
                    <a:pt x="708" y="83"/>
                  </a:cubicBezTo>
                  <a:lnTo>
                    <a:pt x="0" y="694"/>
                  </a:lnTo>
                  <a:lnTo>
                    <a:pt x="22" y="713"/>
                  </a:lnTo>
                  <a:lnTo>
                    <a:pt x="486" y="1135"/>
                  </a:lnTo>
                  <a:cubicBezTo>
                    <a:pt x="512" y="1107"/>
                    <a:pt x="541" y="1079"/>
                    <a:pt x="570" y="1054"/>
                  </a:cubicBezTo>
                  <a:lnTo>
                    <a:pt x="1287" y="436"/>
                  </a:lnTo>
                  <a:lnTo>
                    <a:pt x="778"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8" name="Google Shape;1198;p51"/>
            <p:cNvSpPr/>
            <p:nvPr/>
          </p:nvSpPr>
          <p:spPr>
            <a:xfrm>
              <a:off x="4156945" y="2601460"/>
              <a:ext cx="43685" cy="48714"/>
            </a:xfrm>
            <a:custGeom>
              <a:rect b="b" l="l" r="r" t="t"/>
              <a:pathLst>
                <a:path extrusionOk="0" h="1298" w="1164">
                  <a:moveTo>
                    <a:pt x="676" y="0"/>
                  </a:moveTo>
                  <a:lnTo>
                    <a:pt x="485" y="166"/>
                  </a:lnTo>
                  <a:cubicBezTo>
                    <a:pt x="178" y="432"/>
                    <a:pt x="1" y="818"/>
                    <a:pt x="1" y="1224"/>
                  </a:cubicBezTo>
                  <a:lnTo>
                    <a:pt x="1" y="1297"/>
                  </a:lnTo>
                  <a:lnTo>
                    <a:pt x="770" y="1297"/>
                  </a:lnTo>
                  <a:cubicBezTo>
                    <a:pt x="798" y="974"/>
                    <a:pt x="937" y="673"/>
                    <a:pt x="1163" y="441"/>
                  </a:cubicBezTo>
                  <a:lnTo>
                    <a:pt x="676"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9" name="Google Shape;1199;p51"/>
            <p:cNvSpPr/>
            <p:nvPr/>
          </p:nvSpPr>
          <p:spPr>
            <a:xfrm>
              <a:off x="4151803" y="2378457"/>
              <a:ext cx="195043" cy="276108"/>
            </a:xfrm>
            <a:custGeom>
              <a:rect b="b" l="l" r="r" t="t"/>
              <a:pathLst>
                <a:path extrusionOk="0" h="7357" w="5197">
                  <a:moveTo>
                    <a:pt x="2597" y="274"/>
                  </a:moveTo>
                  <a:cubicBezTo>
                    <a:pt x="3173" y="274"/>
                    <a:pt x="3676" y="615"/>
                    <a:pt x="3901" y="1119"/>
                  </a:cubicBezTo>
                  <a:lnTo>
                    <a:pt x="3495" y="1188"/>
                  </a:lnTo>
                  <a:lnTo>
                    <a:pt x="1711" y="581"/>
                  </a:lnTo>
                  <a:cubicBezTo>
                    <a:pt x="1957" y="388"/>
                    <a:pt x="2265" y="274"/>
                    <a:pt x="2597" y="274"/>
                  </a:cubicBezTo>
                  <a:close/>
                  <a:moveTo>
                    <a:pt x="1492" y="796"/>
                  </a:moveTo>
                  <a:lnTo>
                    <a:pt x="2929" y="1286"/>
                  </a:lnTo>
                  <a:lnTo>
                    <a:pt x="1169" y="1583"/>
                  </a:lnTo>
                  <a:lnTo>
                    <a:pt x="1189" y="1464"/>
                  </a:lnTo>
                  <a:cubicBezTo>
                    <a:pt x="1233" y="1210"/>
                    <a:pt x="1338" y="983"/>
                    <a:pt x="1492" y="796"/>
                  </a:cubicBezTo>
                  <a:close/>
                  <a:moveTo>
                    <a:pt x="3989" y="1384"/>
                  </a:moveTo>
                  <a:lnTo>
                    <a:pt x="4005" y="1466"/>
                  </a:lnTo>
                  <a:lnTo>
                    <a:pt x="4085" y="1940"/>
                  </a:lnTo>
                  <a:lnTo>
                    <a:pt x="1000" y="2587"/>
                  </a:lnTo>
                  <a:lnTo>
                    <a:pt x="1120" y="1871"/>
                  </a:lnTo>
                  <a:lnTo>
                    <a:pt x="3989" y="1384"/>
                  </a:lnTo>
                  <a:close/>
                  <a:moveTo>
                    <a:pt x="4131" y="2210"/>
                  </a:moveTo>
                  <a:lnTo>
                    <a:pt x="4224" y="2763"/>
                  </a:lnTo>
                  <a:cubicBezTo>
                    <a:pt x="4224" y="2764"/>
                    <a:pt x="4224" y="2766"/>
                    <a:pt x="4226" y="2767"/>
                  </a:cubicBezTo>
                  <a:lnTo>
                    <a:pt x="4230" y="2788"/>
                  </a:lnTo>
                  <a:cubicBezTo>
                    <a:pt x="4230" y="2789"/>
                    <a:pt x="4230" y="2793"/>
                    <a:pt x="4231" y="2796"/>
                  </a:cubicBezTo>
                  <a:lnTo>
                    <a:pt x="3598" y="2687"/>
                  </a:lnTo>
                  <a:cubicBezTo>
                    <a:pt x="3591" y="2685"/>
                    <a:pt x="3583" y="2685"/>
                    <a:pt x="3576" y="2685"/>
                  </a:cubicBezTo>
                  <a:cubicBezTo>
                    <a:pt x="3510" y="2685"/>
                    <a:pt x="3451" y="2731"/>
                    <a:pt x="3440" y="2799"/>
                  </a:cubicBezTo>
                  <a:cubicBezTo>
                    <a:pt x="3427" y="2874"/>
                    <a:pt x="3477" y="2945"/>
                    <a:pt x="3552" y="2957"/>
                  </a:cubicBezTo>
                  <a:lnTo>
                    <a:pt x="4245" y="3078"/>
                  </a:lnTo>
                  <a:cubicBezTo>
                    <a:pt x="4223" y="3290"/>
                    <a:pt x="4129" y="3489"/>
                    <a:pt x="3976" y="3644"/>
                  </a:cubicBezTo>
                  <a:lnTo>
                    <a:pt x="3883" y="3738"/>
                  </a:lnTo>
                  <a:lnTo>
                    <a:pt x="955" y="3118"/>
                  </a:lnTo>
                  <a:cubicBezTo>
                    <a:pt x="943" y="3038"/>
                    <a:pt x="942" y="2957"/>
                    <a:pt x="951" y="2877"/>
                  </a:cubicBezTo>
                  <a:lnTo>
                    <a:pt x="1914" y="2676"/>
                  </a:lnTo>
                  <a:lnTo>
                    <a:pt x="2967" y="2859"/>
                  </a:lnTo>
                  <a:cubicBezTo>
                    <a:pt x="2974" y="2861"/>
                    <a:pt x="2983" y="2861"/>
                    <a:pt x="2990" y="2861"/>
                  </a:cubicBezTo>
                  <a:cubicBezTo>
                    <a:pt x="3056" y="2861"/>
                    <a:pt x="3113" y="2812"/>
                    <a:pt x="3126" y="2747"/>
                  </a:cubicBezTo>
                  <a:cubicBezTo>
                    <a:pt x="3138" y="2672"/>
                    <a:pt x="3090" y="2600"/>
                    <a:pt x="3014" y="2589"/>
                  </a:cubicBezTo>
                  <a:lnTo>
                    <a:pt x="2639" y="2523"/>
                  </a:lnTo>
                  <a:lnTo>
                    <a:pt x="4131" y="2210"/>
                  </a:lnTo>
                  <a:close/>
                  <a:moveTo>
                    <a:pt x="1052" y="3416"/>
                  </a:moveTo>
                  <a:lnTo>
                    <a:pt x="2669" y="3758"/>
                  </a:lnTo>
                  <a:lnTo>
                    <a:pt x="1576" y="4013"/>
                  </a:lnTo>
                  <a:lnTo>
                    <a:pt x="1215" y="3643"/>
                  </a:lnTo>
                  <a:cubicBezTo>
                    <a:pt x="1148" y="3577"/>
                    <a:pt x="1094" y="3501"/>
                    <a:pt x="1052" y="3416"/>
                  </a:cubicBezTo>
                  <a:close/>
                  <a:moveTo>
                    <a:pt x="3299" y="3896"/>
                  </a:moveTo>
                  <a:lnTo>
                    <a:pt x="3655" y="3969"/>
                  </a:lnTo>
                  <a:lnTo>
                    <a:pt x="3148" y="4485"/>
                  </a:lnTo>
                  <a:cubicBezTo>
                    <a:pt x="2999" y="4635"/>
                    <a:pt x="2802" y="4719"/>
                    <a:pt x="2590" y="4719"/>
                  </a:cubicBezTo>
                  <a:lnTo>
                    <a:pt x="2588" y="4719"/>
                  </a:lnTo>
                  <a:cubicBezTo>
                    <a:pt x="2376" y="4719"/>
                    <a:pt x="2179" y="4635"/>
                    <a:pt x="2031" y="4483"/>
                  </a:cubicBezTo>
                  <a:lnTo>
                    <a:pt x="1797" y="4244"/>
                  </a:lnTo>
                  <a:lnTo>
                    <a:pt x="3299" y="3896"/>
                  </a:lnTo>
                  <a:close/>
                  <a:moveTo>
                    <a:pt x="3312" y="4707"/>
                  </a:moveTo>
                  <a:lnTo>
                    <a:pt x="3429" y="5150"/>
                  </a:lnTo>
                  <a:lnTo>
                    <a:pt x="2236" y="5600"/>
                  </a:lnTo>
                  <a:lnTo>
                    <a:pt x="1753" y="5187"/>
                  </a:lnTo>
                  <a:lnTo>
                    <a:pt x="1878" y="4714"/>
                  </a:lnTo>
                  <a:cubicBezTo>
                    <a:pt x="2071" y="4893"/>
                    <a:pt x="2322" y="4989"/>
                    <a:pt x="2588" y="4992"/>
                  </a:cubicBezTo>
                  <a:lnTo>
                    <a:pt x="2590" y="4992"/>
                  </a:lnTo>
                  <a:cubicBezTo>
                    <a:pt x="2860" y="4992"/>
                    <a:pt x="3116" y="4891"/>
                    <a:pt x="3312" y="4707"/>
                  </a:cubicBezTo>
                  <a:close/>
                  <a:moveTo>
                    <a:pt x="3560" y="5394"/>
                  </a:moveTo>
                  <a:cubicBezTo>
                    <a:pt x="3568" y="5402"/>
                    <a:pt x="3575" y="5409"/>
                    <a:pt x="3584" y="5416"/>
                  </a:cubicBezTo>
                  <a:lnTo>
                    <a:pt x="3976" y="5757"/>
                  </a:lnTo>
                  <a:lnTo>
                    <a:pt x="2995" y="6245"/>
                  </a:lnTo>
                  <a:lnTo>
                    <a:pt x="2477" y="5804"/>
                  </a:lnTo>
                  <a:lnTo>
                    <a:pt x="3560" y="5394"/>
                  </a:lnTo>
                  <a:close/>
                  <a:moveTo>
                    <a:pt x="4201" y="5950"/>
                  </a:moveTo>
                  <a:lnTo>
                    <a:pt x="4481" y="6192"/>
                  </a:lnTo>
                  <a:cubicBezTo>
                    <a:pt x="4574" y="6271"/>
                    <a:pt x="4651" y="6362"/>
                    <a:pt x="4715" y="6461"/>
                  </a:cubicBezTo>
                  <a:lnTo>
                    <a:pt x="3720" y="6864"/>
                  </a:lnTo>
                  <a:lnTo>
                    <a:pt x="3221" y="6437"/>
                  </a:lnTo>
                  <a:lnTo>
                    <a:pt x="4201" y="5950"/>
                  </a:lnTo>
                  <a:close/>
                  <a:moveTo>
                    <a:pt x="2597" y="1"/>
                  </a:moveTo>
                  <a:cubicBezTo>
                    <a:pt x="1764" y="1"/>
                    <a:pt x="1059" y="599"/>
                    <a:pt x="920" y="1419"/>
                  </a:cubicBezTo>
                  <a:lnTo>
                    <a:pt x="696" y="2730"/>
                  </a:lnTo>
                  <a:cubicBezTo>
                    <a:pt x="614" y="3130"/>
                    <a:pt x="734" y="3542"/>
                    <a:pt x="1018" y="3834"/>
                  </a:cubicBezTo>
                  <a:lnTo>
                    <a:pt x="1654" y="4488"/>
                  </a:lnTo>
                  <a:lnTo>
                    <a:pt x="1487" y="5118"/>
                  </a:lnTo>
                  <a:cubicBezTo>
                    <a:pt x="1479" y="5153"/>
                    <a:pt x="1458" y="5184"/>
                    <a:pt x="1432" y="5207"/>
                  </a:cubicBezTo>
                  <a:lnTo>
                    <a:pt x="533" y="5983"/>
                  </a:lnTo>
                  <a:cubicBezTo>
                    <a:pt x="193" y="6276"/>
                    <a:pt x="0" y="6700"/>
                    <a:pt x="0" y="7146"/>
                  </a:cubicBezTo>
                  <a:lnTo>
                    <a:pt x="0" y="7219"/>
                  </a:lnTo>
                  <a:cubicBezTo>
                    <a:pt x="0" y="7295"/>
                    <a:pt x="62" y="7356"/>
                    <a:pt x="138" y="7356"/>
                  </a:cubicBezTo>
                  <a:cubicBezTo>
                    <a:pt x="212" y="7356"/>
                    <a:pt x="274" y="7295"/>
                    <a:pt x="274" y="7219"/>
                  </a:cubicBezTo>
                  <a:lnTo>
                    <a:pt x="274" y="7146"/>
                  </a:lnTo>
                  <a:cubicBezTo>
                    <a:pt x="274" y="6779"/>
                    <a:pt x="433" y="6432"/>
                    <a:pt x="711" y="6191"/>
                  </a:cubicBezTo>
                  <a:lnTo>
                    <a:pt x="812" y="6103"/>
                  </a:lnTo>
                  <a:lnTo>
                    <a:pt x="2151" y="7320"/>
                  </a:lnTo>
                  <a:cubicBezTo>
                    <a:pt x="2177" y="7343"/>
                    <a:pt x="2209" y="7355"/>
                    <a:pt x="2243" y="7355"/>
                  </a:cubicBezTo>
                  <a:cubicBezTo>
                    <a:pt x="2280" y="7355"/>
                    <a:pt x="2318" y="7340"/>
                    <a:pt x="2343" y="7309"/>
                  </a:cubicBezTo>
                  <a:cubicBezTo>
                    <a:pt x="2394" y="7252"/>
                    <a:pt x="2391" y="7166"/>
                    <a:pt x="2334" y="7115"/>
                  </a:cubicBezTo>
                  <a:lnTo>
                    <a:pt x="1019" y="5921"/>
                  </a:lnTo>
                  <a:lnTo>
                    <a:pt x="1604" y="5416"/>
                  </a:lnTo>
                  <a:lnTo>
                    <a:pt x="3840" y="7320"/>
                  </a:lnTo>
                  <a:cubicBezTo>
                    <a:pt x="3866" y="7342"/>
                    <a:pt x="3897" y="7353"/>
                    <a:pt x="3929" y="7353"/>
                  </a:cubicBezTo>
                  <a:cubicBezTo>
                    <a:pt x="3968" y="7353"/>
                    <a:pt x="4006" y="7336"/>
                    <a:pt x="4034" y="7305"/>
                  </a:cubicBezTo>
                  <a:cubicBezTo>
                    <a:pt x="4082" y="7248"/>
                    <a:pt x="4075" y="7160"/>
                    <a:pt x="4019" y="7112"/>
                  </a:cubicBezTo>
                  <a:lnTo>
                    <a:pt x="3957" y="7058"/>
                  </a:lnTo>
                  <a:lnTo>
                    <a:pt x="4841" y="6703"/>
                  </a:lnTo>
                  <a:cubicBezTo>
                    <a:pt x="4892" y="6842"/>
                    <a:pt x="4921" y="6991"/>
                    <a:pt x="4921" y="7143"/>
                  </a:cubicBezTo>
                  <a:lnTo>
                    <a:pt x="4921" y="7216"/>
                  </a:lnTo>
                  <a:cubicBezTo>
                    <a:pt x="4921" y="7290"/>
                    <a:pt x="4984" y="7353"/>
                    <a:pt x="5059" y="7353"/>
                  </a:cubicBezTo>
                  <a:cubicBezTo>
                    <a:pt x="5133" y="7353"/>
                    <a:pt x="5196" y="7290"/>
                    <a:pt x="5196" y="7216"/>
                  </a:cubicBezTo>
                  <a:lnTo>
                    <a:pt x="5196" y="7143"/>
                  </a:lnTo>
                  <a:cubicBezTo>
                    <a:pt x="5192" y="6703"/>
                    <a:pt x="4999" y="6279"/>
                    <a:pt x="4661" y="5986"/>
                  </a:cubicBezTo>
                  <a:lnTo>
                    <a:pt x="3762" y="5209"/>
                  </a:lnTo>
                  <a:cubicBezTo>
                    <a:pt x="3734" y="5185"/>
                    <a:pt x="3714" y="5154"/>
                    <a:pt x="3705" y="5119"/>
                  </a:cubicBezTo>
                  <a:lnTo>
                    <a:pt x="3536" y="4480"/>
                  </a:lnTo>
                  <a:lnTo>
                    <a:pt x="4169" y="3837"/>
                  </a:lnTo>
                  <a:cubicBezTo>
                    <a:pt x="4455" y="3545"/>
                    <a:pt x="4578" y="3130"/>
                    <a:pt x="4496" y="2729"/>
                  </a:cubicBezTo>
                  <a:lnTo>
                    <a:pt x="4275" y="1419"/>
                  </a:lnTo>
                  <a:cubicBezTo>
                    <a:pt x="4136" y="596"/>
                    <a:pt x="3430" y="1"/>
                    <a:pt x="259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0" name="Google Shape;1200;p51"/>
            <p:cNvSpPr/>
            <p:nvPr/>
          </p:nvSpPr>
          <p:spPr>
            <a:xfrm>
              <a:off x="4123656" y="2324001"/>
              <a:ext cx="251151" cy="291308"/>
            </a:xfrm>
            <a:custGeom>
              <a:rect b="b" l="l" r="r" t="t"/>
              <a:pathLst>
                <a:path extrusionOk="0" h="7762" w="6692">
                  <a:moveTo>
                    <a:pt x="1628" y="0"/>
                  </a:moveTo>
                  <a:cubicBezTo>
                    <a:pt x="1512" y="0"/>
                    <a:pt x="1404" y="57"/>
                    <a:pt x="1338" y="154"/>
                  </a:cubicBezTo>
                  <a:lnTo>
                    <a:pt x="66" y="2035"/>
                  </a:lnTo>
                  <a:cubicBezTo>
                    <a:pt x="22" y="2101"/>
                    <a:pt x="0" y="2181"/>
                    <a:pt x="8" y="2259"/>
                  </a:cubicBezTo>
                  <a:lnTo>
                    <a:pt x="66" y="2949"/>
                  </a:lnTo>
                  <a:cubicBezTo>
                    <a:pt x="72" y="3019"/>
                    <a:pt x="132" y="3074"/>
                    <a:pt x="202" y="3074"/>
                  </a:cubicBezTo>
                  <a:cubicBezTo>
                    <a:pt x="207" y="3074"/>
                    <a:pt x="211" y="3074"/>
                    <a:pt x="215" y="3073"/>
                  </a:cubicBezTo>
                  <a:cubicBezTo>
                    <a:pt x="290" y="3067"/>
                    <a:pt x="347" y="3000"/>
                    <a:pt x="340" y="2924"/>
                  </a:cubicBezTo>
                  <a:lnTo>
                    <a:pt x="281" y="2236"/>
                  </a:lnTo>
                  <a:cubicBezTo>
                    <a:pt x="278" y="2220"/>
                    <a:pt x="284" y="2201"/>
                    <a:pt x="293" y="2189"/>
                  </a:cubicBezTo>
                  <a:lnTo>
                    <a:pt x="1565" y="307"/>
                  </a:lnTo>
                  <a:cubicBezTo>
                    <a:pt x="1581" y="288"/>
                    <a:pt x="1601" y="275"/>
                    <a:pt x="1628" y="275"/>
                  </a:cubicBezTo>
                  <a:lnTo>
                    <a:pt x="5065" y="275"/>
                  </a:lnTo>
                  <a:cubicBezTo>
                    <a:pt x="5091" y="275"/>
                    <a:pt x="5113" y="288"/>
                    <a:pt x="5128" y="307"/>
                  </a:cubicBezTo>
                  <a:lnTo>
                    <a:pt x="6400" y="2189"/>
                  </a:lnTo>
                  <a:cubicBezTo>
                    <a:pt x="6408" y="2203"/>
                    <a:pt x="6414" y="2220"/>
                    <a:pt x="6411" y="2236"/>
                  </a:cubicBezTo>
                  <a:lnTo>
                    <a:pt x="5957" y="7614"/>
                  </a:lnTo>
                  <a:cubicBezTo>
                    <a:pt x="5951" y="7689"/>
                    <a:pt x="6006" y="7756"/>
                    <a:pt x="6081" y="7762"/>
                  </a:cubicBezTo>
                  <a:lnTo>
                    <a:pt x="6093" y="7762"/>
                  </a:lnTo>
                  <a:cubicBezTo>
                    <a:pt x="6164" y="7762"/>
                    <a:pt x="6223" y="7708"/>
                    <a:pt x="6230" y="7636"/>
                  </a:cubicBezTo>
                  <a:lnTo>
                    <a:pt x="6685" y="2258"/>
                  </a:lnTo>
                  <a:cubicBezTo>
                    <a:pt x="6692" y="2179"/>
                    <a:pt x="6671" y="2101"/>
                    <a:pt x="6626" y="2035"/>
                  </a:cubicBezTo>
                  <a:lnTo>
                    <a:pt x="5354" y="154"/>
                  </a:lnTo>
                  <a:cubicBezTo>
                    <a:pt x="5288" y="59"/>
                    <a:pt x="5180" y="0"/>
                    <a:pt x="506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1" name="Google Shape;1201;p51"/>
            <p:cNvSpPr/>
            <p:nvPr/>
          </p:nvSpPr>
          <p:spPr>
            <a:xfrm>
              <a:off x="4127709" y="2451003"/>
              <a:ext cx="23869" cy="164419"/>
            </a:xfrm>
            <a:custGeom>
              <a:rect b="b" l="l" r="r" t="t"/>
              <a:pathLst>
                <a:path extrusionOk="0" h="4381" w="636">
                  <a:moveTo>
                    <a:pt x="145" y="0"/>
                  </a:moveTo>
                  <a:cubicBezTo>
                    <a:pt x="141" y="0"/>
                    <a:pt x="137" y="0"/>
                    <a:pt x="132" y="1"/>
                  </a:cubicBezTo>
                  <a:cubicBezTo>
                    <a:pt x="58" y="7"/>
                    <a:pt x="1" y="74"/>
                    <a:pt x="8" y="148"/>
                  </a:cubicBezTo>
                  <a:lnTo>
                    <a:pt x="356" y="4255"/>
                  </a:lnTo>
                  <a:cubicBezTo>
                    <a:pt x="360" y="4327"/>
                    <a:pt x="422" y="4381"/>
                    <a:pt x="492" y="4381"/>
                  </a:cubicBezTo>
                  <a:lnTo>
                    <a:pt x="504" y="4381"/>
                  </a:lnTo>
                  <a:cubicBezTo>
                    <a:pt x="578" y="4376"/>
                    <a:pt x="635" y="4308"/>
                    <a:pt x="628" y="4233"/>
                  </a:cubicBezTo>
                  <a:lnTo>
                    <a:pt x="281" y="125"/>
                  </a:lnTo>
                  <a:cubicBezTo>
                    <a:pt x="276" y="55"/>
                    <a:pt x="216" y="0"/>
                    <a:pt x="14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2" name="Google Shape;1202;p51"/>
            <p:cNvSpPr/>
            <p:nvPr/>
          </p:nvSpPr>
          <p:spPr>
            <a:xfrm>
              <a:off x="4364186" y="2545315"/>
              <a:ext cx="19215" cy="109287"/>
            </a:xfrm>
            <a:custGeom>
              <a:rect b="b" l="l" r="r" t="t"/>
              <a:pathLst>
                <a:path extrusionOk="0" h="2912" w="512">
                  <a:moveTo>
                    <a:pt x="369" y="0"/>
                  </a:moveTo>
                  <a:cubicBezTo>
                    <a:pt x="299" y="0"/>
                    <a:pt x="237" y="54"/>
                    <a:pt x="232" y="125"/>
                  </a:cubicBezTo>
                  <a:lnTo>
                    <a:pt x="8" y="2764"/>
                  </a:lnTo>
                  <a:cubicBezTo>
                    <a:pt x="1" y="2839"/>
                    <a:pt x="58" y="2907"/>
                    <a:pt x="132" y="2912"/>
                  </a:cubicBezTo>
                  <a:lnTo>
                    <a:pt x="144" y="2912"/>
                  </a:lnTo>
                  <a:cubicBezTo>
                    <a:pt x="216" y="2912"/>
                    <a:pt x="274" y="2858"/>
                    <a:pt x="281" y="2786"/>
                  </a:cubicBezTo>
                  <a:lnTo>
                    <a:pt x="504" y="147"/>
                  </a:lnTo>
                  <a:cubicBezTo>
                    <a:pt x="511" y="74"/>
                    <a:pt x="457" y="8"/>
                    <a:pt x="379" y="1"/>
                  </a:cubicBezTo>
                  <a:cubicBezTo>
                    <a:pt x="376" y="1"/>
                    <a:pt x="372" y="0"/>
                    <a:pt x="36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3" name="Google Shape;1203;p51"/>
            <p:cNvSpPr/>
            <p:nvPr/>
          </p:nvSpPr>
          <p:spPr>
            <a:xfrm>
              <a:off x="4102639" y="2303510"/>
              <a:ext cx="293259" cy="351206"/>
            </a:xfrm>
            <a:custGeom>
              <a:rect b="b" l="l" r="r" t="t"/>
              <a:pathLst>
                <a:path extrusionOk="0" h="9358" w="7814">
                  <a:moveTo>
                    <a:pt x="1981" y="1"/>
                  </a:moveTo>
                  <a:cubicBezTo>
                    <a:pt x="1813" y="1"/>
                    <a:pt x="1655" y="84"/>
                    <a:pt x="1560" y="223"/>
                  </a:cubicBezTo>
                  <a:lnTo>
                    <a:pt x="96" y="2387"/>
                  </a:lnTo>
                  <a:cubicBezTo>
                    <a:pt x="31" y="2482"/>
                    <a:pt x="0" y="2599"/>
                    <a:pt x="9" y="2714"/>
                  </a:cubicBezTo>
                  <a:lnTo>
                    <a:pt x="562" y="9230"/>
                  </a:lnTo>
                  <a:cubicBezTo>
                    <a:pt x="566" y="9302"/>
                    <a:pt x="628" y="9358"/>
                    <a:pt x="698" y="9358"/>
                  </a:cubicBezTo>
                  <a:lnTo>
                    <a:pt x="710" y="9358"/>
                  </a:lnTo>
                  <a:cubicBezTo>
                    <a:pt x="784" y="9352"/>
                    <a:pt x="841" y="9284"/>
                    <a:pt x="834" y="9208"/>
                  </a:cubicBezTo>
                  <a:lnTo>
                    <a:pt x="281" y="2692"/>
                  </a:lnTo>
                  <a:cubicBezTo>
                    <a:pt x="278" y="2640"/>
                    <a:pt x="291" y="2586"/>
                    <a:pt x="322" y="2542"/>
                  </a:cubicBezTo>
                  <a:lnTo>
                    <a:pt x="1787" y="378"/>
                  </a:lnTo>
                  <a:cubicBezTo>
                    <a:pt x="1831" y="315"/>
                    <a:pt x="1903" y="276"/>
                    <a:pt x="1981" y="276"/>
                  </a:cubicBezTo>
                  <a:lnTo>
                    <a:pt x="5832" y="276"/>
                  </a:lnTo>
                  <a:cubicBezTo>
                    <a:pt x="5908" y="276"/>
                    <a:pt x="5981" y="315"/>
                    <a:pt x="6025" y="378"/>
                  </a:cubicBezTo>
                  <a:lnTo>
                    <a:pt x="7492" y="2542"/>
                  </a:lnTo>
                  <a:cubicBezTo>
                    <a:pt x="7521" y="2586"/>
                    <a:pt x="7536" y="2640"/>
                    <a:pt x="7531" y="2692"/>
                  </a:cubicBezTo>
                  <a:lnTo>
                    <a:pt x="7252" y="5988"/>
                  </a:lnTo>
                  <a:cubicBezTo>
                    <a:pt x="7245" y="6062"/>
                    <a:pt x="7302" y="6130"/>
                    <a:pt x="7376" y="6135"/>
                  </a:cubicBezTo>
                  <a:cubicBezTo>
                    <a:pt x="7380" y="6136"/>
                    <a:pt x="7383" y="6136"/>
                    <a:pt x="7387" y="6136"/>
                  </a:cubicBezTo>
                  <a:cubicBezTo>
                    <a:pt x="7457" y="6136"/>
                    <a:pt x="7518" y="6082"/>
                    <a:pt x="7524" y="6011"/>
                  </a:cubicBezTo>
                  <a:lnTo>
                    <a:pt x="7803" y="2716"/>
                  </a:lnTo>
                  <a:cubicBezTo>
                    <a:pt x="7813" y="2599"/>
                    <a:pt x="7781" y="2482"/>
                    <a:pt x="7718" y="2387"/>
                  </a:cubicBezTo>
                  <a:lnTo>
                    <a:pt x="6252" y="223"/>
                  </a:lnTo>
                  <a:cubicBezTo>
                    <a:pt x="6157" y="84"/>
                    <a:pt x="6000" y="1"/>
                    <a:pt x="583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204" name="Google Shape;1204;p51"/>
          <p:cNvPicPr preferRelativeResize="0"/>
          <p:nvPr/>
        </p:nvPicPr>
        <p:blipFill rotWithShape="1">
          <a:blip r:embed="rId3">
            <a:alphaModFix/>
          </a:blip>
          <a:srcRect b="27708" l="74182" r="1830" t="64656"/>
          <a:stretch/>
        </p:blipFill>
        <p:spPr>
          <a:xfrm>
            <a:off x="6039659" y="4841569"/>
            <a:ext cx="2875510" cy="87514"/>
          </a:xfrm>
          <a:prstGeom prst="rect">
            <a:avLst/>
          </a:prstGeom>
          <a:noFill/>
          <a:ln>
            <a:noFill/>
          </a:ln>
        </p:spPr>
      </p:pic>
      <p:sp>
        <p:nvSpPr>
          <p:cNvPr id="1205" name="Google Shape;1205;p51"/>
          <p:cNvSpPr txBox="1"/>
          <p:nvPr>
            <p:ph idx="1" type="body"/>
          </p:nvPr>
        </p:nvSpPr>
        <p:spPr>
          <a:xfrm>
            <a:off x="199514" y="1237083"/>
            <a:ext cx="4547054" cy="3366300"/>
          </a:xfrm>
          <a:prstGeom prst="rect">
            <a:avLst/>
          </a:prstGeom>
          <a:noFill/>
          <a:ln>
            <a:noFill/>
          </a:ln>
        </p:spPr>
        <p:txBody>
          <a:bodyPr anchorCtr="0" anchor="t" bIns="91425" lIns="91425" spcFirstLastPara="1" rIns="91425" wrap="square" tIns="91425">
            <a:noAutofit/>
          </a:bodyPr>
          <a:lstStyle/>
          <a:p>
            <a:pPr indent="-317500" lvl="0" marL="457200" rtl="0" algn="just">
              <a:lnSpc>
                <a:spcPct val="115000"/>
              </a:lnSpc>
              <a:spcBef>
                <a:spcPts val="0"/>
              </a:spcBef>
              <a:spcAft>
                <a:spcPts val="0"/>
              </a:spcAft>
              <a:buSzPts val="1400"/>
              <a:buChar char="●"/>
            </a:pPr>
            <a:r>
              <a:rPr b="0" i="0" lang="en-US" sz="1800" u="none" strike="noStrike">
                <a:solidFill>
                  <a:srgbClr val="000000"/>
                </a:solidFill>
                <a:latin typeface="Times New Roman"/>
                <a:ea typeface="Times New Roman"/>
                <a:cs typeface="Times New Roman"/>
                <a:sym typeface="Times New Roman"/>
              </a:rPr>
              <a:t>Stride là số pixel thay đổi trên ma trận đầu vào. Khi stride là 1 thì ta di chuyển các kernel 1 pixel. Khi stride là 2 thì ta di chuyển các kernel đi 2 pixels và tiếp tục như vậy.</a:t>
            </a:r>
            <a:endParaRPr b="0" sz="4000"/>
          </a:p>
          <a:p>
            <a:pPr indent="-317500" lvl="0" marL="457200" rtl="0" algn="just">
              <a:lnSpc>
                <a:spcPct val="115000"/>
              </a:lnSpc>
              <a:spcBef>
                <a:spcPts val="800"/>
              </a:spcBef>
              <a:spcAft>
                <a:spcPts val="0"/>
              </a:spcAft>
              <a:buSzPts val="1400"/>
              <a:buChar char="●"/>
            </a:pPr>
            <a:r>
              <a:rPr b="0" i="0" lang="en-US" sz="1800" u="none" strike="noStrike">
                <a:solidFill>
                  <a:srgbClr val="000000"/>
                </a:solidFill>
                <a:latin typeface="Times New Roman"/>
                <a:ea typeface="Times New Roman"/>
                <a:cs typeface="Times New Roman"/>
                <a:sym typeface="Times New Roman"/>
              </a:rPr>
              <a:t>Ở trên ta thực hiện tuần tự các phần tử trong ma trận X, thu được ma trận Y cùng kích thước ma trận X, ta gọi là stride=1.</a:t>
            </a:r>
            <a:endParaRPr b="0" sz="4000"/>
          </a:p>
          <a:p>
            <a:pPr indent="-317500" lvl="0" marL="457200" rtl="0" algn="l">
              <a:lnSpc>
                <a:spcPct val="115000"/>
              </a:lnSpc>
              <a:spcBef>
                <a:spcPts val="800"/>
              </a:spcBef>
              <a:spcAft>
                <a:spcPts val="0"/>
              </a:spcAft>
              <a:buClr>
                <a:schemeClr val="lt2"/>
              </a:buClr>
              <a:buSzPts val="1400"/>
              <a:buChar char="●"/>
            </a:pPr>
            <a:br>
              <a:rPr lang="en-US" sz="4000"/>
            </a:br>
            <a:endParaRPr sz="2000">
              <a:latin typeface="Times New Roman"/>
              <a:ea typeface="Times New Roman"/>
              <a:cs typeface="Times New Roman"/>
              <a:sym typeface="Times New Roman"/>
            </a:endParaRPr>
          </a:p>
        </p:txBody>
      </p:sp>
      <p:sp>
        <p:nvSpPr>
          <p:cNvPr id="1206" name="Google Shape;1206;p51"/>
          <p:cNvSpPr txBox="1"/>
          <p:nvPr>
            <p:ph idx="2" type="subTitle"/>
          </p:nvPr>
        </p:nvSpPr>
        <p:spPr>
          <a:xfrm rot="3253881">
            <a:off x="6289927" y="659599"/>
            <a:ext cx="1133249" cy="413298"/>
          </a:xfrm>
          <a:prstGeom prst="rect">
            <a:avLst/>
          </a:prstGeom>
          <a:noFill/>
          <a:ln>
            <a:noFill/>
          </a:ln>
        </p:spPr>
        <p:txBody>
          <a:bodyPr anchorCtr="0" anchor="t" bIns="91425" lIns="91425" spcFirstLastPara="1" rIns="91425" wrap="square" tIns="91425">
            <a:noAutofit/>
          </a:bodyPr>
          <a:lstStyle/>
          <a:p>
            <a:pPr indent="-317500" lvl="0" marL="457200" rtl="0" algn="ctr">
              <a:lnSpc>
                <a:spcPct val="100000"/>
              </a:lnSpc>
              <a:spcBef>
                <a:spcPts val="0"/>
              </a:spcBef>
              <a:spcAft>
                <a:spcPts val="0"/>
              </a:spcAft>
              <a:buSzPts val="1200"/>
              <a:buNone/>
            </a:pPr>
            <a:r>
              <a:t/>
            </a:r>
            <a:endParaRPr/>
          </a:p>
        </p:txBody>
      </p:sp>
      <p:pic>
        <p:nvPicPr>
          <p:cNvPr id="1207" name="Google Shape;1207;p51"/>
          <p:cNvPicPr preferRelativeResize="0"/>
          <p:nvPr/>
        </p:nvPicPr>
        <p:blipFill rotWithShape="1">
          <a:blip r:embed="rId4">
            <a:alphaModFix/>
          </a:blip>
          <a:srcRect b="0" l="0" r="0" t="0"/>
          <a:stretch/>
        </p:blipFill>
        <p:spPr>
          <a:xfrm>
            <a:off x="5538268" y="1504949"/>
            <a:ext cx="2652573" cy="250178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1" name="Shape 1211"/>
        <p:cNvGrpSpPr/>
        <p:nvPr/>
      </p:nvGrpSpPr>
      <p:grpSpPr>
        <a:xfrm>
          <a:off x="0" y="0"/>
          <a:ext cx="0" cy="0"/>
          <a:chOff x="0" y="0"/>
          <a:chExt cx="0" cy="0"/>
        </a:xfrm>
      </p:grpSpPr>
      <p:sp>
        <p:nvSpPr>
          <p:cNvPr id="1212" name="Google Shape;1212;p52"/>
          <p:cNvSpPr txBox="1"/>
          <p:nvPr/>
        </p:nvSpPr>
        <p:spPr>
          <a:xfrm>
            <a:off x="199513" y="681882"/>
            <a:ext cx="7321673" cy="527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Times New Roman"/>
                <a:ea typeface="Times New Roman"/>
                <a:cs typeface="Times New Roman"/>
                <a:sym typeface="Times New Roman"/>
              </a:rPr>
              <a:t>2.1.5. Ý nghĩa của phép tính convolution</a:t>
            </a:r>
            <a:endParaRPr b="0" i="0" sz="2000" u="none" cap="none" strike="noStrike">
              <a:solidFill>
                <a:srgbClr val="000000"/>
              </a:solidFill>
              <a:latin typeface="Times New Roman"/>
              <a:ea typeface="Times New Roman"/>
              <a:cs typeface="Times New Roman"/>
              <a:sym typeface="Times New Roman"/>
            </a:endParaRPr>
          </a:p>
        </p:txBody>
      </p:sp>
      <p:sp>
        <p:nvSpPr>
          <p:cNvPr id="1213" name="Google Shape;1213;p52"/>
          <p:cNvSpPr txBox="1"/>
          <p:nvPr/>
        </p:nvSpPr>
        <p:spPr>
          <a:xfrm>
            <a:off x="580123" y="2329350"/>
            <a:ext cx="3250005" cy="484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1600"/>
              </a:spcBef>
              <a:spcAft>
                <a:spcPts val="1600"/>
              </a:spcAft>
              <a:buClr>
                <a:srgbClr val="000000"/>
              </a:buClr>
              <a:buSzPts val="1400"/>
              <a:buFont typeface="Arial"/>
              <a:buNone/>
            </a:pPr>
            <a:r>
              <a:t/>
            </a:r>
            <a:endParaRPr b="0" i="0" sz="1400" u="none" cap="none" strike="noStrike">
              <a:solidFill>
                <a:srgbClr val="000000"/>
              </a:solidFill>
              <a:latin typeface="Antic Slab"/>
              <a:ea typeface="Antic Slab"/>
              <a:cs typeface="Antic Slab"/>
              <a:sym typeface="Antic Slab"/>
            </a:endParaRPr>
          </a:p>
        </p:txBody>
      </p:sp>
      <p:sp>
        <p:nvSpPr>
          <p:cNvPr id="1214" name="Google Shape;1214;p52"/>
          <p:cNvSpPr txBox="1"/>
          <p:nvPr/>
        </p:nvSpPr>
        <p:spPr>
          <a:xfrm>
            <a:off x="597874" y="3813096"/>
            <a:ext cx="3876499" cy="527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FF743A"/>
              </a:solidFill>
              <a:latin typeface="Quattrocento Sans"/>
              <a:ea typeface="Quattrocento Sans"/>
              <a:cs typeface="Quattrocento Sans"/>
              <a:sym typeface="Quattrocento Sans"/>
            </a:endParaRPr>
          </a:p>
        </p:txBody>
      </p:sp>
      <p:sp>
        <p:nvSpPr>
          <p:cNvPr id="1215" name="Google Shape;1215;p52"/>
          <p:cNvSpPr txBox="1"/>
          <p:nvPr/>
        </p:nvSpPr>
        <p:spPr>
          <a:xfrm>
            <a:off x="5930087" y="2884568"/>
            <a:ext cx="2652573" cy="48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Times New Roman"/>
              <a:ea typeface="Times New Roman"/>
              <a:cs typeface="Times New Roman"/>
              <a:sym typeface="Times New Roman"/>
            </a:endParaRPr>
          </a:p>
        </p:txBody>
      </p:sp>
      <p:pic>
        <p:nvPicPr>
          <p:cNvPr id="1216" name="Google Shape;1216;p52"/>
          <p:cNvPicPr preferRelativeResize="0"/>
          <p:nvPr/>
        </p:nvPicPr>
        <p:blipFill rotWithShape="1">
          <a:blip r:embed="rId3">
            <a:alphaModFix/>
          </a:blip>
          <a:srcRect b="24811" l="23951" r="54954" t="67556"/>
          <a:stretch/>
        </p:blipFill>
        <p:spPr>
          <a:xfrm>
            <a:off x="103517" y="4372973"/>
            <a:ext cx="3894250" cy="389931"/>
          </a:xfrm>
          <a:prstGeom prst="rect">
            <a:avLst/>
          </a:prstGeom>
          <a:noFill/>
          <a:ln>
            <a:noFill/>
          </a:ln>
        </p:spPr>
      </p:pic>
      <p:pic>
        <p:nvPicPr>
          <p:cNvPr id="1217" name="Google Shape;1217;p52"/>
          <p:cNvPicPr preferRelativeResize="0"/>
          <p:nvPr/>
        </p:nvPicPr>
        <p:blipFill rotWithShape="1">
          <a:blip r:embed="rId3">
            <a:alphaModFix/>
          </a:blip>
          <a:srcRect b="27708" l="74182" r="1830" t="64656"/>
          <a:stretch/>
        </p:blipFill>
        <p:spPr>
          <a:xfrm>
            <a:off x="3332761" y="2982510"/>
            <a:ext cx="2875510" cy="87514"/>
          </a:xfrm>
          <a:prstGeom prst="rect">
            <a:avLst/>
          </a:prstGeom>
          <a:noFill/>
          <a:ln>
            <a:noFill/>
          </a:ln>
        </p:spPr>
      </p:pic>
      <p:grpSp>
        <p:nvGrpSpPr>
          <p:cNvPr id="1218" name="Google Shape;1218;p52"/>
          <p:cNvGrpSpPr/>
          <p:nvPr/>
        </p:nvGrpSpPr>
        <p:grpSpPr>
          <a:xfrm>
            <a:off x="8277364" y="364397"/>
            <a:ext cx="293259" cy="351206"/>
            <a:chOff x="4102639" y="2303510"/>
            <a:chExt cx="293259" cy="351206"/>
          </a:xfrm>
        </p:grpSpPr>
        <p:sp>
          <p:nvSpPr>
            <p:cNvPr id="1219" name="Google Shape;1219;p52"/>
            <p:cNvSpPr/>
            <p:nvPr/>
          </p:nvSpPr>
          <p:spPr>
            <a:xfrm>
              <a:off x="4107893" y="2309327"/>
              <a:ext cx="282789" cy="340885"/>
            </a:xfrm>
            <a:custGeom>
              <a:rect b="b" l="l" r="r" t="t"/>
              <a:pathLst>
                <a:path extrusionOk="0" h="9083" w="7535">
                  <a:moveTo>
                    <a:pt x="1841" y="1"/>
                  </a:moveTo>
                  <a:cubicBezTo>
                    <a:pt x="1719" y="1"/>
                    <a:pt x="1603" y="61"/>
                    <a:pt x="1534" y="163"/>
                  </a:cubicBezTo>
                  <a:lnTo>
                    <a:pt x="71" y="2327"/>
                  </a:lnTo>
                  <a:cubicBezTo>
                    <a:pt x="23" y="2397"/>
                    <a:pt x="1" y="2482"/>
                    <a:pt x="8" y="2567"/>
                  </a:cubicBezTo>
                  <a:lnTo>
                    <a:pt x="533" y="8765"/>
                  </a:lnTo>
                  <a:cubicBezTo>
                    <a:pt x="548" y="8947"/>
                    <a:pt x="700" y="9083"/>
                    <a:pt x="879" y="9083"/>
                  </a:cubicBezTo>
                  <a:lnTo>
                    <a:pt x="1091" y="9083"/>
                  </a:lnTo>
                  <a:lnTo>
                    <a:pt x="1565" y="8742"/>
                  </a:lnTo>
                  <a:lnTo>
                    <a:pt x="6083" y="8742"/>
                  </a:lnTo>
                  <a:lnTo>
                    <a:pt x="6394" y="9083"/>
                  </a:lnTo>
                  <a:lnTo>
                    <a:pt x="6654" y="9083"/>
                  </a:lnTo>
                  <a:cubicBezTo>
                    <a:pt x="6836" y="9083"/>
                    <a:pt x="6986" y="8944"/>
                    <a:pt x="7002" y="8765"/>
                  </a:cubicBezTo>
                  <a:lnTo>
                    <a:pt x="7527" y="2567"/>
                  </a:lnTo>
                  <a:cubicBezTo>
                    <a:pt x="7534" y="2480"/>
                    <a:pt x="7513" y="2397"/>
                    <a:pt x="7464" y="2327"/>
                  </a:cubicBezTo>
                  <a:lnTo>
                    <a:pt x="5999" y="163"/>
                  </a:lnTo>
                  <a:cubicBezTo>
                    <a:pt x="5929" y="61"/>
                    <a:pt x="5814" y="1"/>
                    <a:pt x="569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0" name="Google Shape;1220;p52"/>
            <p:cNvSpPr/>
            <p:nvPr/>
          </p:nvSpPr>
          <p:spPr>
            <a:xfrm>
              <a:off x="4107893" y="2309327"/>
              <a:ext cx="125388" cy="340885"/>
            </a:xfrm>
            <a:custGeom>
              <a:rect b="b" l="l" r="r" t="t"/>
              <a:pathLst>
                <a:path extrusionOk="0" h="9083" w="3341">
                  <a:moveTo>
                    <a:pt x="1843" y="1"/>
                  </a:moveTo>
                  <a:cubicBezTo>
                    <a:pt x="1720" y="1"/>
                    <a:pt x="1606" y="61"/>
                    <a:pt x="1536" y="163"/>
                  </a:cubicBezTo>
                  <a:lnTo>
                    <a:pt x="71" y="2327"/>
                  </a:lnTo>
                  <a:cubicBezTo>
                    <a:pt x="23" y="2397"/>
                    <a:pt x="1" y="2482"/>
                    <a:pt x="8" y="2567"/>
                  </a:cubicBezTo>
                  <a:lnTo>
                    <a:pt x="533" y="8765"/>
                  </a:lnTo>
                  <a:cubicBezTo>
                    <a:pt x="548" y="8947"/>
                    <a:pt x="700" y="9083"/>
                    <a:pt x="879" y="9083"/>
                  </a:cubicBezTo>
                  <a:lnTo>
                    <a:pt x="1091" y="9083"/>
                  </a:lnTo>
                  <a:lnTo>
                    <a:pt x="1565" y="8742"/>
                  </a:lnTo>
                  <a:lnTo>
                    <a:pt x="2030" y="8742"/>
                  </a:lnTo>
                  <a:lnTo>
                    <a:pt x="1505" y="2567"/>
                  </a:lnTo>
                  <a:cubicBezTo>
                    <a:pt x="1498" y="2482"/>
                    <a:pt x="1520" y="2399"/>
                    <a:pt x="1567" y="2327"/>
                  </a:cubicBezTo>
                  <a:lnTo>
                    <a:pt x="3033" y="163"/>
                  </a:lnTo>
                  <a:cubicBezTo>
                    <a:pt x="3102" y="61"/>
                    <a:pt x="3217" y="1"/>
                    <a:pt x="334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1" name="Google Shape;1221;p52"/>
            <p:cNvSpPr/>
            <p:nvPr/>
          </p:nvSpPr>
          <p:spPr>
            <a:xfrm>
              <a:off x="4336151" y="2637302"/>
              <a:ext cx="34603" cy="12873"/>
            </a:xfrm>
            <a:custGeom>
              <a:rect b="b" l="l" r="r" t="t"/>
              <a:pathLst>
                <a:path extrusionOk="0" h="343" w="922">
                  <a:moveTo>
                    <a:pt x="1" y="0"/>
                  </a:moveTo>
                  <a:lnTo>
                    <a:pt x="312" y="342"/>
                  </a:lnTo>
                  <a:lnTo>
                    <a:pt x="572" y="342"/>
                  </a:lnTo>
                  <a:cubicBezTo>
                    <a:pt x="754" y="342"/>
                    <a:pt x="904" y="203"/>
                    <a:pt x="920" y="25"/>
                  </a:cubicBezTo>
                  <a:lnTo>
                    <a:pt x="922"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2" name="Google Shape;1222;p52"/>
            <p:cNvSpPr/>
            <p:nvPr/>
          </p:nvSpPr>
          <p:spPr>
            <a:xfrm>
              <a:off x="4128872" y="2329856"/>
              <a:ext cx="240755" cy="320356"/>
            </a:xfrm>
            <a:custGeom>
              <a:rect b="b" l="l" r="r" t="t"/>
              <a:pathLst>
                <a:path extrusionOk="0" h="8536" w="6415">
                  <a:moveTo>
                    <a:pt x="1489" y="1"/>
                  </a:moveTo>
                  <a:cubicBezTo>
                    <a:pt x="1418" y="1"/>
                    <a:pt x="1353" y="34"/>
                    <a:pt x="1313" y="93"/>
                  </a:cubicBezTo>
                  <a:lnTo>
                    <a:pt x="41" y="1974"/>
                  </a:lnTo>
                  <a:cubicBezTo>
                    <a:pt x="13" y="2014"/>
                    <a:pt x="0" y="2062"/>
                    <a:pt x="6" y="2110"/>
                  </a:cubicBezTo>
                  <a:lnTo>
                    <a:pt x="461" y="7489"/>
                  </a:lnTo>
                  <a:lnTo>
                    <a:pt x="531" y="8536"/>
                  </a:lnTo>
                  <a:lnTo>
                    <a:pt x="749" y="8536"/>
                  </a:lnTo>
                  <a:lnTo>
                    <a:pt x="1057" y="8255"/>
                  </a:lnTo>
                  <a:lnTo>
                    <a:pt x="5109" y="8255"/>
                  </a:lnTo>
                  <a:lnTo>
                    <a:pt x="5666" y="8536"/>
                  </a:lnTo>
                  <a:lnTo>
                    <a:pt x="5834" y="8536"/>
                  </a:lnTo>
                  <a:lnTo>
                    <a:pt x="5954" y="7489"/>
                  </a:lnTo>
                  <a:lnTo>
                    <a:pt x="6408" y="2110"/>
                  </a:lnTo>
                  <a:cubicBezTo>
                    <a:pt x="6414" y="2062"/>
                    <a:pt x="6401" y="2014"/>
                    <a:pt x="6373" y="1974"/>
                  </a:cubicBezTo>
                  <a:lnTo>
                    <a:pt x="5101" y="93"/>
                  </a:lnTo>
                  <a:cubicBezTo>
                    <a:pt x="5062" y="34"/>
                    <a:pt x="4997" y="1"/>
                    <a:pt x="4926"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3" name="Google Shape;1223;p52"/>
            <p:cNvSpPr/>
            <p:nvPr/>
          </p:nvSpPr>
          <p:spPr>
            <a:xfrm>
              <a:off x="4128872" y="2329743"/>
              <a:ext cx="83054" cy="320431"/>
            </a:xfrm>
            <a:custGeom>
              <a:rect b="b" l="l" r="r" t="t"/>
              <a:pathLst>
                <a:path extrusionOk="0" h="8538" w="2213">
                  <a:moveTo>
                    <a:pt x="1489" y="1"/>
                  </a:moveTo>
                  <a:cubicBezTo>
                    <a:pt x="1418" y="1"/>
                    <a:pt x="1353" y="36"/>
                    <a:pt x="1313" y="94"/>
                  </a:cubicBezTo>
                  <a:lnTo>
                    <a:pt x="41" y="1974"/>
                  </a:lnTo>
                  <a:cubicBezTo>
                    <a:pt x="13" y="2015"/>
                    <a:pt x="0" y="2062"/>
                    <a:pt x="6" y="2112"/>
                  </a:cubicBezTo>
                  <a:lnTo>
                    <a:pt x="461" y="7490"/>
                  </a:lnTo>
                  <a:lnTo>
                    <a:pt x="531" y="8537"/>
                  </a:lnTo>
                  <a:lnTo>
                    <a:pt x="1151" y="8537"/>
                  </a:lnTo>
                  <a:lnTo>
                    <a:pt x="1468" y="8195"/>
                  </a:lnTo>
                  <a:lnTo>
                    <a:pt x="946" y="2021"/>
                  </a:lnTo>
                  <a:cubicBezTo>
                    <a:pt x="939" y="1936"/>
                    <a:pt x="961" y="1853"/>
                    <a:pt x="1008" y="1781"/>
                  </a:cubicBezTo>
                  <a:lnTo>
                    <a:pt x="2212"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4" name="Google Shape;1224;p52"/>
            <p:cNvSpPr/>
            <p:nvPr/>
          </p:nvSpPr>
          <p:spPr>
            <a:xfrm>
              <a:off x="4180214" y="2384237"/>
              <a:ext cx="138110" cy="177142"/>
            </a:xfrm>
            <a:custGeom>
              <a:rect b="b" l="l" r="r" t="t"/>
              <a:pathLst>
                <a:path extrusionOk="0" h="4720" w="3680">
                  <a:moveTo>
                    <a:pt x="1841" y="0"/>
                  </a:moveTo>
                  <a:cubicBezTo>
                    <a:pt x="1078" y="0"/>
                    <a:pt x="426" y="552"/>
                    <a:pt x="299" y="1305"/>
                  </a:cubicBezTo>
                  <a:lnTo>
                    <a:pt x="80" y="2601"/>
                  </a:lnTo>
                  <a:lnTo>
                    <a:pt x="75" y="2625"/>
                  </a:lnTo>
                  <a:cubicBezTo>
                    <a:pt x="1" y="2977"/>
                    <a:pt x="107" y="3344"/>
                    <a:pt x="360" y="3604"/>
                  </a:cubicBezTo>
                  <a:lnTo>
                    <a:pt x="1176" y="4441"/>
                  </a:lnTo>
                  <a:cubicBezTo>
                    <a:pt x="1357" y="4626"/>
                    <a:pt x="1595" y="4719"/>
                    <a:pt x="1834" y="4719"/>
                  </a:cubicBezTo>
                  <a:cubicBezTo>
                    <a:pt x="2071" y="4719"/>
                    <a:pt x="2308" y="4628"/>
                    <a:pt x="2489" y="4445"/>
                  </a:cubicBezTo>
                  <a:lnTo>
                    <a:pt x="3317" y="3604"/>
                  </a:lnTo>
                  <a:cubicBezTo>
                    <a:pt x="3571" y="3347"/>
                    <a:pt x="3679" y="2977"/>
                    <a:pt x="3606" y="2620"/>
                  </a:cubicBezTo>
                  <a:lnTo>
                    <a:pt x="3603" y="2601"/>
                  </a:lnTo>
                  <a:lnTo>
                    <a:pt x="3384" y="1305"/>
                  </a:lnTo>
                  <a:cubicBezTo>
                    <a:pt x="3258" y="552"/>
                    <a:pt x="2606" y="0"/>
                    <a:pt x="184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5" name="Google Shape;1225;p52"/>
            <p:cNvSpPr/>
            <p:nvPr/>
          </p:nvSpPr>
          <p:spPr>
            <a:xfrm>
              <a:off x="4180289" y="2384274"/>
              <a:ext cx="85719" cy="177142"/>
            </a:xfrm>
            <a:custGeom>
              <a:rect b="b" l="l" r="r" t="t"/>
              <a:pathLst>
                <a:path extrusionOk="0" h="4720" w="2284">
                  <a:moveTo>
                    <a:pt x="1841" y="1"/>
                  </a:moveTo>
                  <a:cubicBezTo>
                    <a:pt x="1076" y="1"/>
                    <a:pt x="424" y="552"/>
                    <a:pt x="298" y="1305"/>
                  </a:cubicBezTo>
                  <a:lnTo>
                    <a:pt x="79" y="2602"/>
                  </a:lnTo>
                  <a:lnTo>
                    <a:pt x="73" y="2625"/>
                  </a:lnTo>
                  <a:cubicBezTo>
                    <a:pt x="0" y="2980"/>
                    <a:pt x="105" y="3347"/>
                    <a:pt x="358" y="3605"/>
                  </a:cubicBezTo>
                  <a:lnTo>
                    <a:pt x="1176" y="4442"/>
                  </a:lnTo>
                  <a:cubicBezTo>
                    <a:pt x="1356" y="4627"/>
                    <a:pt x="1594" y="4719"/>
                    <a:pt x="1833" y="4719"/>
                  </a:cubicBezTo>
                  <a:cubicBezTo>
                    <a:pt x="1986" y="4719"/>
                    <a:pt x="2139" y="4681"/>
                    <a:pt x="2277" y="4605"/>
                  </a:cubicBezTo>
                  <a:cubicBezTo>
                    <a:pt x="2199" y="4562"/>
                    <a:pt x="2126" y="4508"/>
                    <a:pt x="2062" y="4442"/>
                  </a:cubicBezTo>
                  <a:lnTo>
                    <a:pt x="1244" y="3605"/>
                  </a:lnTo>
                  <a:cubicBezTo>
                    <a:pt x="993" y="3346"/>
                    <a:pt x="885" y="2978"/>
                    <a:pt x="959" y="2625"/>
                  </a:cubicBezTo>
                  <a:lnTo>
                    <a:pt x="965" y="2602"/>
                  </a:lnTo>
                  <a:lnTo>
                    <a:pt x="1184" y="1305"/>
                  </a:lnTo>
                  <a:cubicBezTo>
                    <a:pt x="1285" y="704"/>
                    <a:pt x="1724" y="230"/>
                    <a:pt x="2284" y="65"/>
                  </a:cubicBezTo>
                  <a:cubicBezTo>
                    <a:pt x="2143" y="23"/>
                    <a:pt x="1994" y="1"/>
                    <a:pt x="184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6" name="Google Shape;1226;p52"/>
            <p:cNvSpPr/>
            <p:nvPr/>
          </p:nvSpPr>
          <p:spPr>
            <a:xfrm>
              <a:off x="4221797" y="2444848"/>
              <a:ext cx="94576" cy="58059"/>
            </a:xfrm>
            <a:custGeom>
              <a:rect b="b" l="l" r="r" t="t"/>
              <a:pathLst>
                <a:path extrusionOk="0" h="1547" w="2520">
                  <a:moveTo>
                    <a:pt x="2135" y="1"/>
                  </a:moveTo>
                  <a:lnTo>
                    <a:pt x="1" y="406"/>
                  </a:lnTo>
                  <a:lnTo>
                    <a:pt x="48" y="783"/>
                  </a:lnTo>
                  <a:lnTo>
                    <a:pt x="1" y="989"/>
                  </a:lnTo>
                  <a:lnTo>
                    <a:pt x="2149" y="1546"/>
                  </a:lnTo>
                  <a:lnTo>
                    <a:pt x="2518" y="1213"/>
                  </a:lnTo>
                  <a:cubicBezTo>
                    <a:pt x="2520" y="1143"/>
                    <a:pt x="2513" y="1074"/>
                    <a:pt x="2498" y="1005"/>
                  </a:cubicBezTo>
                  <a:lnTo>
                    <a:pt x="2494" y="986"/>
                  </a:lnTo>
                  <a:lnTo>
                    <a:pt x="2377" y="295"/>
                  </a:lnTo>
                  <a:lnTo>
                    <a:pt x="2135" y="1"/>
                  </a:lnTo>
                  <a:close/>
                </a:path>
              </a:pathLst>
            </a:custGeom>
            <a:solidFill>
              <a:srgbClr val="F9F7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7" name="Google Shape;1227;p52"/>
            <p:cNvSpPr/>
            <p:nvPr/>
          </p:nvSpPr>
          <p:spPr>
            <a:xfrm>
              <a:off x="4157020" y="2517768"/>
              <a:ext cx="184610" cy="132406"/>
            </a:xfrm>
            <a:custGeom>
              <a:rect b="b" l="l" r="r" t="t"/>
              <a:pathLst>
                <a:path extrusionOk="0" h="3528" w="4919">
                  <a:moveTo>
                    <a:pt x="1902" y="1"/>
                  </a:moveTo>
                  <a:lnTo>
                    <a:pt x="1668" y="755"/>
                  </a:lnTo>
                  <a:lnTo>
                    <a:pt x="1483" y="1460"/>
                  </a:lnTo>
                  <a:cubicBezTo>
                    <a:pt x="1467" y="1523"/>
                    <a:pt x="1432" y="1577"/>
                    <a:pt x="1383" y="1619"/>
                  </a:cubicBezTo>
                  <a:lnTo>
                    <a:pt x="484" y="2396"/>
                  </a:lnTo>
                  <a:cubicBezTo>
                    <a:pt x="177" y="2662"/>
                    <a:pt x="0" y="3049"/>
                    <a:pt x="0" y="3454"/>
                  </a:cubicBezTo>
                  <a:lnTo>
                    <a:pt x="0" y="3527"/>
                  </a:lnTo>
                  <a:lnTo>
                    <a:pt x="4918" y="3527"/>
                  </a:lnTo>
                  <a:lnTo>
                    <a:pt x="4918" y="3454"/>
                  </a:lnTo>
                  <a:cubicBezTo>
                    <a:pt x="4917" y="3049"/>
                    <a:pt x="4742" y="2662"/>
                    <a:pt x="4432" y="2396"/>
                  </a:cubicBezTo>
                  <a:lnTo>
                    <a:pt x="4081" y="2093"/>
                  </a:lnTo>
                  <a:lnTo>
                    <a:pt x="3747" y="2062"/>
                  </a:lnTo>
                  <a:lnTo>
                    <a:pt x="3404" y="1736"/>
                  </a:lnTo>
                  <a:lnTo>
                    <a:pt x="3467" y="1539"/>
                  </a:lnTo>
                  <a:cubicBezTo>
                    <a:pt x="3452" y="1516"/>
                    <a:pt x="3442" y="1489"/>
                    <a:pt x="3435" y="1463"/>
                  </a:cubicBezTo>
                  <a:lnTo>
                    <a:pt x="3354" y="1157"/>
                  </a:lnTo>
                  <a:lnTo>
                    <a:pt x="3056" y="1077"/>
                  </a:lnTo>
                  <a:lnTo>
                    <a:pt x="2916" y="77"/>
                  </a:lnTo>
                  <a:lnTo>
                    <a:pt x="3040" y="93"/>
                  </a:lnTo>
                  <a:lnTo>
                    <a:pt x="3040" y="93"/>
                  </a:lnTo>
                  <a:lnTo>
                    <a:pt x="3011"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8" name="Google Shape;1228;p52"/>
            <p:cNvSpPr/>
            <p:nvPr/>
          </p:nvSpPr>
          <p:spPr>
            <a:xfrm>
              <a:off x="4157020" y="2517768"/>
              <a:ext cx="125913" cy="132443"/>
            </a:xfrm>
            <a:custGeom>
              <a:rect b="b" l="l" r="r" t="t"/>
              <a:pathLst>
                <a:path extrusionOk="0" h="3529" w="3355">
                  <a:moveTo>
                    <a:pt x="2228" y="1"/>
                  </a:moveTo>
                  <a:lnTo>
                    <a:pt x="2051" y="764"/>
                  </a:lnTo>
                  <a:lnTo>
                    <a:pt x="1673" y="742"/>
                  </a:lnTo>
                  <a:lnTo>
                    <a:pt x="1483" y="1463"/>
                  </a:lnTo>
                  <a:cubicBezTo>
                    <a:pt x="1467" y="1524"/>
                    <a:pt x="1432" y="1580"/>
                    <a:pt x="1383" y="1621"/>
                  </a:cubicBezTo>
                  <a:lnTo>
                    <a:pt x="484" y="2399"/>
                  </a:lnTo>
                  <a:cubicBezTo>
                    <a:pt x="177" y="2663"/>
                    <a:pt x="0" y="3051"/>
                    <a:pt x="0" y="3456"/>
                  </a:cubicBezTo>
                  <a:lnTo>
                    <a:pt x="0" y="3529"/>
                  </a:lnTo>
                  <a:lnTo>
                    <a:pt x="769" y="3529"/>
                  </a:lnTo>
                  <a:cubicBezTo>
                    <a:pt x="801" y="3168"/>
                    <a:pt x="973" y="2830"/>
                    <a:pt x="1249" y="2590"/>
                  </a:cubicBezTo>
                  <a:lnTo>
                    <a:pt x="2148" y="1814"/>
                  </a:lnTo>
                  <a:cubicBezTo>
                    <a:pt x="2195" y="1771"/>
                    <a:pt x="2230" y="1716"/>
                    <a:pt x="2246" y="1654"/>
                  </a:cubicBezTo>
                  <a:lnTo>
                    <a:pt x="2246" y="1653"/>
                  </a:lnTo>
                  <a:cubicBezTo>
                    <a:pt x="2266" y="1578"/>
                    <a:pt x="2334" y="1526"/>
                    <a:pt x="2412" y="1526"/>
                  </a:cubicBezTo>
                  <a:cubicBezTo>
                    <a:pt x="2414" y="1526"/>
                    <a:pt x="2416" y="1526"/>
                    <a:pt x="2418" y="1526"/>
                  </a:cubicBezTo>
                  <a:lnTo>
                    <a:pt x="2454" y="1526"/>
                  </a:lnTo>
                  <a:cubicBezTo>
                    <a:pt x="2793" y="1526"/>
                    <a:pt x="3113" y="1394"/>
                    <a:pt x="3354" y="1156"/>
                  </a:cubicBezTo>
                  <a:lnTo>
                    <a:pt x="3247" y="755"/>
                  </a:lnTo>
                  <a:lnTo>
                    <a:pt x="3011"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9" name="Google Shape;1229;p52"/>
            <p:cNvSpPr/>
            <p:nvPr/>
          </p:nvSpPr>
          <p:spPr>
            <a:xfrm>
              <a:off x="4209187" y="2498178"/>
              <a:ext cx="90147" cy="63238"/>
            </a:xfrm>
            <a:custGeom>
              <a:rect b="b" l="l" r="r" t="t"/>
              <a:pathLst>
                <a:path extrusionOk="0" h="1685" w="2402">
                  <a:moveTo>
                    <a:pt x="1129" y="1"/>
                  </a:moveTo>
                  <a:cubicBezTo>
                    <a:pt x="1127" y="1"/>
                    <a:pt x="1127" y="1"/>
                    <a:pt x="1126" y="1"/>
                  </a:cubicBezTo>
                  <a:cubicBezTo>
                    <a:pt x="1123" y="14"/>
                    <a:pt x="1" y="994"/>
                    <a:pt x="1" y="994"/>
                  </a:cubicBezTo>
                  <a:lnTo>
                    <a:pt x="406" y="1407"/>
                  </a:lnTo>
                  <a:cubicBezTo>
                    <a:pt x="586" y="1592"/>
                    <a:pt x="824" y="1684"/>
                    <a:pt x="1063" y="1684"/>
                  </a:cubicBezTo>
                  <a:cubicBezTo>
                    <a:pt x="1300" y="1684"/>
                    <a:pt x="1538" y="1593"/>
                    <a:pt x="1717" y="1410"/>
                  </a:cubicBezTo>
                  <a:lnTo>
                    <a:pt x="2401" y="716"/>
                  </a:lnTo>
                  <a:lnTo>
                    <a:pt x="2401" y="247"/>
                  </a:lnTo>
                  <a:cubicBezTo>
                    <a:pt x="2401" y="245"/>
                    <a:pt x="1187" y="1"/>
                    <a:pt x="1129"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0" name="Google Shape;1230;p52"/>
            <p:cNvSpPr/>
            <p:nvPr/>
          </p:nvSpPr>
          <p:spPr>
            <a:xfrm>
              <a:off x="4209187" y="2519720"/>
              <a:ext cx="56558" cy="41621"/>
            </a:xfrm>
            <a:custGeom>
              <a:rect b="b" l="l" r="r" t="t"/>
              <a:pathLst>
                <a:path extrusionOk="0" h="1109" w="1507">
                  <a:moveTo>
                    <a:pt x="480" y="0"/>
                  </a:moveTo>
                  <a:cubicBezTo>
                    <a:pt x="230" y="219"/>
                    <a:pt x="1" y="418"/>
                    <a:pt x="1" y="418"/>
                  </a:cubicBezTo>
                  <a:lnTo>
                    <a:pt x="406" y="831"/>
                  </a:lnTo>
                  <a:cubicBezTo>
                    <a:pt x="586" y="1016"/>
                    <a:pt x="824" y="1108"/>
                    <a:pt x="1063" y="1108"/>
                  </a:cubicBezTo>
                  <a:cubicBezTo>
                    <a:pt x="1216" y="1108"/>
                    <a:pt x="1369" y="1070"/>
                    <a:pt x="1507" y="994"/>
                  </a:cubicBezTo>
                  <a:cubicBezTo>
                    <a:pt x="1430" y="952"/>
                    <a:pt x="1357" y="896"/>
                    <a:pt x="1293" y="831"/>
                  </a:cubicBezTo>
                  <a:lnTo>
                    <a:pt x="480"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1" name="Google Shape;1231;p52"/>
            <p:cNvSpPr/>
            <p:nvPr/>
          </p:nvSpPr>
          <p:spPr>
            <a:xfrm>
              <a:off x="4183253" y="2492999"/>
              <a:ext cx="92361" cy="42334"/>
            </a:xfrm>
            <a:custGeom>
              <a:rect b="b" l="l" r="r" t="t"/>
              <a:pathLst>
                <a:path extrusionOk="0" h="1128" w="2461">
                  <a:moveTo>
                    <a:pt x="287" y="0"/>
                  </a:moveTo>
                  <a:lnTo>
                    <a:pt x="0" y="196"/>
                  </a:lnTo>
                  <a:cubicBezTo>
                    <a:pt x="44" y="385"/>
                    <a:pt x="141" y="562"/>
                    <a:pt x="279" y="705"/>
                  </a:cubicBezTo>
                  <a:lnTo>
                    <a:pt x="692" y="1127"/>
                  </a:lnTo>
                  <a:lnTo>
                    <a:pt x="2461" y="716"/>
                  </a:lnTo>
                  <a:lnTo>
                    <a:pt x="2217" y="355"/>
                  </a:lnTo>
                  <a:lnTo>
                    <a:pt x="287"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2" name="Google Shape;1232;p52"/>
            <p:cNvSpPr/>
            <p:nvPr/>
          </p:nvSpPr>
          <p:spPr>
            <a:xfrm>
              <a:off x="4189371" y="2403002"/>
              <a:ext cx="93262" cy="54531"/>
            </a:xfrm>
            <a:custGeom>
              <a:rect b="b" l="l" r="r" t="t"/>
              <a:pathLst>
                <a:path extrusionOk="0" h="1453" w="2485">
                  <a:moveTo>
                    <a:pt x="448" y="0"/>
                  </a:moveTo>
                  <a:cubicBezTo>
                    <a:pt x="247" y="218"/>
                    <a:pt x="105" y="495"/>
                    <a:pt x="52" y="805"/>
                  </a:cubicBezTo>
                  <a:lnTo>
                    <a:pt x="1" y="1115"/>
                  </a:lnTo>
                  <a:lnTo>
                    <a:pt x="168" y="1452"/>
                  </a:lnTo>
                  <a:lnTo>
                    <a:pt x="2400" y="1115"/>
                  </a:lnTo>
                  <a:lnTo>
                    <a:pt x="2485" y="692"/>
                  </a:lnTo>
                  <a:lnTo>
                    <a:pt x="448"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3" name="Google Shape;1233;p52"/>
            <p:cNvSpPr/>
            <p:nvPr/>
          </p:nvSpPr>
          <p:spPr>
            <a:xfrm>
              <a:off x="4183253" y="2492999"/>
              <a:ext cx="53142" cy="42334"/>
            </a:xfrm>
            <a:custGeom>
              <a:rect b="b" l="l" r="r" t="t"/>
              <a:pathLst>
                <a:path extrusionOk="0" h="1128" w="1416">
                  <a:moveTo>
                    <a:pt x="287" y="0"/>
                  </a:moveTo>
                  <a:lnTo>
                    <a:pt x="0" y="196"/>
                  </a:lnTo>
                  <a:cubicBezTo>
                    <a:pt x="44" y="385"/>
                    <a:pt x="141" y="562"/>
                    <a:pt x="279" y="705"/>
                  </a:cubicBezTo>
                  <a:lnTo>
                    <a:pt x="692" y="1127"/>
                  </a:lnTo>
                  <a:lnTo>
                    <a:pt x="1415" y="961"/>
                  </a:lnTo>
                  <a:lnTo>
                    <a:pt x="1165" y="706"/>
                  </a:lnTo>
                  <a:cubicBezTo>
                    <a:pt x="1005" y="540"/>
                    <a:pt x="902" y="332"/>
                    <a:pt x="870" y="108"/>
                  </a:cubicBezTo>
                  <a:lnTo>
                    <a:pt x="287"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4" name="Google Shape;1234;p52"/>
            <p:cNvSpPr/>
            <p:nvPr/>
          </p:nvSpPr>
          <p:spPr>
            <a:xfrm>
              <a:off x="4181715" y="2463838"/>
              <a:ext cx="134883" cy="61174"/>
            </a:xfrm>
            <a:custGeom>
              <a:rect b="b" l="l" r="r" t="t"/>
              <a:pathLst>
                <a:path extrusionOk="0" h="1630" w="3594">
                  <a:moveTo>
                    <a:pt x="874" y="1"/>
                  </a:moveTo>
                  <a:lnTo>
                    <a:pt x="205" y="277"/>
                  </a:lnTo>
                  <a:lnTo>
                    <a:pt x="34" y="504"/>
                  </a:lnTo>
                  <a:cubicBezTo>
                    <a:pt x="0" y="662"/>
                    <a:pt x="5" y="824"/>
                    <a:pt x="41" y="974"/>
                  </a:cubicBezTo>
                  <a:lnTo>
                    <a:pt x="2502" y="1496"/>
                  </a:lnTo>
                  <a:lnTo>
                    <a:pt x="3133" y="1629"/>
                  </a:lnTo>
                  <a:lnTo>
                    <a:pt x="3277" y="1483"/>
                  </a:lnTo>
                  <a:cubicBezTo>
                    <a:pt x="3484" y="1274"/>
                    <a:pt x="3594" y="993"/>
                    <a:pt x="3589" y="704"/>
                  </a:cubicBezTo>
                  <a:lnTo>
                    <a:pt x="1116" y="277"/>
                  </a:lnTo>
                  <a:lnTo>
                    <a:pt x="87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5" name="Google Shape;1235;p52"/>
            <p:cNvSpPr/>
            <p:nvPr/>
          </p:nvSpPr>
          <p:spPr>
            <a:xfrm>
              <a:off x="4181752" y="2463800"/>
              <a:ext cx="37530" cy="44210"/>
            </a:xfrm>
            <a:custGeom>
              <a:rect b="b" l="l" r="r" t="t"/>
              <a:pathLst>
                <a:path extrusionOk="0" h="1178" w="1000">
                  <a:moveTo>
                    <a:pt x="875" y="0"/>
                  </a:moveTo>
                  <a:lnTo>
                    <a:pt x="205" y="275"/>
                  </a:lnTo>
                  <a:lnTo>
                    <a:pt x="34" y="502"/>
                  </a:lnTo>
                  <a:cubicBezTo>
                    <a:pt x="1" y="661"/>
                    <a:pt x="5" y="822"/>
                    <a:pt x="42" y="974"/>
                  </a:cubicBezTo>
                  <a:lnTo>
                    <a:pt x="999" y="1177"/>
                  </a:lnTo>
                  <a:cubicBezTo>
                    <a:pt x="900" y="971"/>
                    <a:pt x="871" y="734"/>
                    <a:pt x="920" y="505"/>
                  </a:cubicBezTo>
                  <a:lnTo>
                    <a:pt x="926" y="480"/>
                  </a:lnTo>
                  <a:lnTo>
                    <a:pt x="986" y="128"/>
                  </a:lnTo>
                  <a:lnTo>
                    <a:pt x="875"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6" name="Google Shape;1236;p52"/>
            <p:cNvSpPr/>
            <p:nvPr/>
          </p:nvSpPr>
          <p:spPr>
            <a:xfrm>
              <a:off x="4183028" y="2425182"/>
              <a:ext cx="127977" cy="57571"/>
            </a:xfrm>
            <a:custGeom>
              <a:rect b="b" l="l" r="r" t="t"/>
              <a:pathLst>
                <a:path extrusionOk="0" h="1534" w="3410">
                  <a:moveTo>
                    <a:pt x="3256" y="0"/>
                  </a:moveTo>
                  <a:lnTo>
                    <a:pt x="171" y="525"/>
                  </a:lnTo>
                  <a:lnTo>
                    <a:pt x="6" y="1509"/>
                  </a:lnTo>
                  <a:lnTo>
                    <a:pt x="0" y="1534"/>
                  </a:lnTo>
                  <a:lnTo>
                    <a:pt x="0" y="1534"/>
                  </a:lnTo>
                  <a:lnTo>
                    <a:pt x="3391" y="823"/>
                  </a:lnTo>
                  <a:lnTo>
                    <a:pt x="3410" y="819"/>
                  </a:lnTo>
                  <a:lnTo>
                    <a:pt x="3307" y="216"/>
                  </a:lnTo>
                  <a:cubicBezTo>
                    <a:pt x="3297" y="140"/>
                    <a:pt x="3278" y="70"/>
                    <a:pt x="3256"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7" name="Google Shape;1237;p52"/>
            <p:cNvSpPr/>
            <p:nvPr/>
          </p:nvSpPr>
          <p:spPr>
            <a:xfrm>
              <a:off x="4189371" y="2403002"/>
              <a:ext cx="43347" cy="54531"/>
            </a:xfrm>
            <a:custGeom>
              <a:rect b="b" l="l" r="r" t="t"/>
              <a:pathLst>
                <a:path extrusionOk="0" h="1453" w="1155">
                  <a:moveTo>
                    <a:pt x="448" y="0"/>
                  </a:moveTo>
                  <a:cubicBezTo>
                    <a:pt x="247" y="218"/>
                    <a:pt x="105" y="495"/>
                    <a:pt x="52" y="805"/>
                  </a:cubicBezTo>
                  <a:lnTo>
                    <a:pt x="1" y="1115"/>
                  </a:lnTo>
                  <a:lnTo>
                    <a:pt x="168" y="1452"/>
                  </a:lnTo>
                  <a:lnTo>
                    <a:pt x="849" y="1350"/>
                  </a:lnTo>
                  <a:lnTo>
                    <a:pt x="941" y="805"/>
                  </a:lnTo>
                  <a:cubicBezTo>
                    <a:pt x="975" y="598"/>
                    <a:pt x="1048" y="408"/>
                    <a:pt x="1154" y="240"/>
                  </a:cubicBezTo>
                  <a:lnTo>
                    <a:pt x="448"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8" name="Google Shape;1238;p52"/>
            <p:cNvSpPr/>
            <p:nvPr/>
          </p:nvSpPr>
          <p:spPr>
            <a:xfrm>
              <a:off x="4221797" y="2575490"/>
              <a:ext cx="89396" cy="50328"/>
            </a:xfrm>
            <a:custGeom>
              <a:rect b="b" l="l" r="r" t="t"/>
              <a:pathLst>
                <a:path extrusionOk="0" h="1341" w="2382">
                  <a:moveTo>
                    <a:pt x="1741" y="1"/>
                  </a:moveTo>
                  <a:lnTo>
                    <a:pt x="349" y="527"/>
                  </a:lnTo>
                  <a:lnTo>
                    <a:pt x="1" y="692"/>
                  </a:lnTo>
                  <a:lnTo>
                    <a:pt x="77" y="1340"/>
                  </a:lnTo>
                  <a:lnTo>
                    <a:pt x="1111" y="1176"/>
                  </a:lnTo>
                  <a:lnTo>
                    <a:pt x="1695" y="1274"/>
                  </a:lnTo>
                  <a:lnTo>
                    <a:pt x="2381" y="937"/>
                  </a:lnTo>
                  <a:lnTo>
                    <a:pt x="2358" y="555"/>
                  </a:lnTo>
                  <a:lnTo>
                    <a:pt x="1809" y="81"/>
                  </a:lnTo>
                  <a:cubicBezTo>
                    <a:pt x="1782" y="58"/>
                    <a:pt x="1760" y="30"/>
                    <a:pt x="1741"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9" name="Google Shape;1239;p52"/>
            <p:cNvSpPr/>
            <p:nvPr/>
          </p:nvSpPr>
          <p:spPr>
            <a:xfrm>
              <a:off x="4288638" y="2615009"/>
              <a:ext cx="53030" cy="35091"/>
            </a:xfrm>
            <a:custGeom>
              <a:rect b="b" l="l" r="r" t="t"/>
              <a:pathLst>
                <a:path extrusionOk="0" h="935" w="1413">
                  <a:moveTo>
                    <a:pt x="951" y="1"/>
                  </a:moveTo>
                  <a:lnTo>
                    <a:pt x="91" y="315"/>
                  </a:lnTo>
                  <a:lnTo>
                    <a:pt x="50" y="736"/>
                  </a:lnTo>
                  <a:lnTo>
                    <a:pt x="1" y="853"/>
                  </a:lnTo>
                  <a:lnTo>
                    <a:pt x="286" y="935"/>
                  </a:lnTo>
                  <a:lnTo>
                    <a:pt x="1413" y="935"/>
                  </a:lnTo>
                  <a:lnTo>
                    <a:pt x="1413" y="862"/>
                  </a:lnTo>
                  <a:cubicBezTo>
                    <a:pt x="1410" y="648"/>
                    <a:pt x="1360" y="436"/>
                    <a:pt x="1267" y="246"/>
                  </a:cubicBezTo>
                  <a:lnTo>
                    <a:pt x="951"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0" name="Google Shape;1240;p52"/>
            <p:cNvSpPr/>
            <p:nvPr/>
          </p:nvSpPr>
          <p:spPr>
            <a:xfrm>
              <a:off x="4252646" y="2596319"/>
              <a:ext cx="83504" cy="49352"/>
            </a:xfrm>
            <a:custGeom>
              <a:rect b="b" l="l" r="r" t="t"/>
              <a:pathLst>
                <a:path extrusionOk="0" h="1315" w="2225">
                  <a:moveTo>
                    <a:pt x="1533" y="0"/>
                  </a:moveTo>
                  <a:lnTo>
                    <a:pt x="287" y="621"/>
                  </a:lnTo>
                  <a:lnTo>
                    <a:pt x="1" y="785"/>
                  </a:lnTo>
                  <a:lnTo>
                    <a:pt x="522" y="1314"/>
                  </a:lnTo>
                  <a:lnTo>
                    <a:pt x="1005" y="1234"/>
                  </a:lnTo>
                  <a:lnTo>
                    <a:pt x="2224" y="741"/>
                  </a:lnTo>
                  <a:cubicBezTo>
                    <a:pt x="2144" y="578"/>
                    <a:pt x="2028" y="427"/>
                    <a:pt x="1884" y="303"/>
                  </a:cubicBezTo>
                  <a:lnTo>
                    <a:pt x="1533"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1" name="Google Shape;1241;p52"/>
            <p:cNvSpPr/>
            <p:nvPr/>
          </p:nvSpPr>
          <p:spPr>
            <a:xfrm>
              <a:off x="4182428" y="2575302"/>
              <a:ext cx="116906" cy="74872"/>
            </a:xfrm>
            <a:custGeom>
              <a:rect b="b" l="l" r="r" t="t"/>
              <a:pathLst>
                <a:path extrusionOk="0" h="1995" w="3115">
                  <a:moveTo>
                    <a:pt x="777" y="0"/>
                  </a:moveTo>
                  <a:cubicBezTo>
                    <a:pt x="758" y="32"/>
                    <a:pt x="734" y="61"/>
                    <a:pt x="706" y="85"/>
                  </a:cubicBezTo>
                  <a:lnTo>
                    <a:pt x="0" y="695"/>
                  </a:lnTo>
                  <a:lnTo>
                    <a:pt x="22" y="715"/>
                  </a:lnTo>
                  <a:lnTo>
                    <a:pt x="1429" y="1994"/>
                  </a:lnTo>
                  <a:lnTo>
                    <a:pt x="3114" y="1994"/>
                  </a:lnTo>
                  <a:lnTo>
                    <a:pt x="777"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2" name="Google Shape;1242;p52"/>
            <p:cNvSpPr/>
            <p:nvPr/>
          </p:nvSpPr>
          <p:spPr>
            <a:xfrm>
              <a:off x="4156945" y="2601460"/>
              <a:ext cx="79076" cy="48714"/>
            </a:xfrm>
            <a:custGeom>
              <a:rect b="b" l="l" r="r" t="t"/>
              <a:pathLst>
                <a:path extrusionOk="0" h="1298" w="2107">
                  <a:moveTo>
                    <a:pt x="676" y="0"/>
                  </a:moveTo>
                  <a:lnTo>
                    <a:pt x="485" y="166"/>
                  </a:lnTo>
                  <a:cubicBezTo>
                    <a:pt x="178" y="432"/>
                    <a:pt x="1" y="819"/>
                    <a:pt x="1" y="1224"/>
                  </a:cubicBezTo>
                  <a:lnTo>
                    <a:pt x="1" y="1297"/>
                  </a:lnTo>
                  <a:lnTo>
                    <a:pt x="2106" y="1297"/>
                  </a:lnTo>
                  <a:lnTo>
                    <a:pt x="676" y="0"/>
                  </a:lnTo>
                  <a:close/>
                </a:path>
              </a:pathLst>
            </a:custGeom>
            <a:solidFill>
              <a:srgbClr val="E5E1E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3" name="Google Shape;1243;p52"/>
            <p:cNvSpPr/>
            <p:nvPr/>
          </p:nvSpPr>
          <p:spPr>
            <a:xfrm>
              <a:off x="4182953" y="2439031"/>
              <a:ext cx="40758" cy="43722"/>
            </a:xfrm>
            <a:custGeom>
              <a:rect b="b" l="l" r="r" t="t"/>
              <a:pathLst>
                <a:path extrusionOk="0" h="1165" w="1086">
                  <a:moveTo>
                    <a:pt x="1086" y="1"/>
                  </a:moveTo>
                  <a:lnTo>
                    <a:pt x="172" y="156"/>
                  </a:lnTo>
                  <a:lnTo>
                    <a:pt x="5" y="1141"/>
                  </a:lnTo>
                  <a:lnTo>
                    <a:pt x="1" y="1165"/>
                  </a:lnTo>
                  <a:lnTo>
                    <a:pt x="920" y="970"/>
                  </a:lnTo>
                  <a:lnTo>
                    <a:pt x="1086"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4" name="Google Shape;1244;p52"/>
            <p:cNvSpPr/>
            <p:nvPr/>
          </p:nvSpPr>
          <p:spPr>
            <a:xfrm>
              <a:off x="4156945" y="2601460"/>
              <a:ext cx="79076" cy="48714"/>
            </a:xfrm>
            <a:custGeom>
              <a:rect b="b" l="l" r="r" t="t"/>
              <a:pathLst>
                <a:path extrusionOk="0" h="1298" w="2107">
                  <a:moveTo>
                    <a:pt x="676" y="0"/>
                  </a:moveTo>
                  <a:lnTo>
                    <a:pt x="485" y="166"/>
                  </a:lnTo>
                  <a:cubicBezTo>
                    <a:pt x="178" y="432"/>
                    <a:pt x="1" y="819"/>
                    <a:pt x="1" y="1224"/>
                  </a:cubicBezTo>
                  <a:lnTo>
                    <a:pt x="1" y="1297"/>
                  </a:lnTo>
                  <a:lnTo>
                    <a:pt x="2106" y="1297"/>
                  </a:lnTo>
                  <a:lnTo>
                    <a:pt x="676"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5" name="Google Shape;1245;p52"/>
            <p:cNvSpPr/>
            <p:nvPr/>
          </p:nvSpPr>
          <p:spPr>
            <a:xfrm>
              <a:off x="4182315" y="2575415"/>
              <a:ext cx="48301" cy="42597"/>
            </a:xfrm>
            <a:custGeom>
              <a:rect b="b" l="l" r="r" t="t"/>
              <a:pathLst>
                <a:path extrusionOk="0" h="1135" w="1287">
                  <a:moveTo>
                    <a:pt x="778" y="0"/>
                  </a:moveTo>
                  <a:cubicBezTo>
                    <a:pt x="759" y="31"/>
                    <a:pt x="737" y="60"/>
                    <a:pt x="708" y="83"/>
                  </a:cubicBezTo>
                  <a:lnTo>
                    <a:pt x="0" y="694"/>
                  </a:lnTo>
                  <a:lnTo>
                    <a:pt x="22" y="713"/>
                  </a:lnTo>
                  <a:lnTo>
                    <a:pt x="486" y="1135"/>
                  </a:lnTo>
                  <a:cubicBezTo>
                    <a:pt x="512" y="1107"/>
                    <a:pt x="541" y="1079"/>
                    <a:pt x="570" y="1054"/>
                  </a:cubicBezTo>
                  <a:lnTo>
                    <a:pt x="1287" y="436"/>
                  </a:lnTo>
                  <a:lnTo>
                    <a:pt x="778"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6" name="Google Shape;1246;p52"/>
            <p:cNvSpPr/>
            <p:nvPr/>
          </p:nvSpPr>
          <p:spPr>
            <a:xfrm>
              <a:off x="4156945" y="2601460"/>
              <a:ext cx="43685" cy="48714"/>
            </a:xfrm>
            <a:custGeom>
              <a:rect b="b" l="l" r="r" t="t"/>
              <a:pathLst>
                <a:path extrusionOk="0" h="1298" w="1164">
                  <a:moveTo>
                    <a:pt x="676" y="0"/>
                  </a:moveTo>
                  <a:lnTo>
                    <a:pt x="485" y="166"/>
                  </a:lnTo>
                  <a:cubicBezTo>
                    <a:pt x="178" y="432"/>
                    <a:pt x="1" y="818"/>
                    <a:pt x="1" y="1224"/>
                  </a:cubicBezTo>
                  <a:lnTo>
                    <a:pt x="1" y="1297"/>
                  </a:lnTo>
                  <a:lnTo>
                    <a:pt x="770" y="1297"/>
                  </a:lnTo>
                  <a:cubicBezTo>
                    <a:pt x="798" y="974"/>
                    <a:pt x="937" y="673"/>
                    <a:pt x="1163" y="441"/>
                  </a:cubicBezTo>
                  <a:lnTo>
                    <a:pt x="676"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7" name="Google Shape;1247;p52"/>
            <p:cNvSpPr/>
            <p:nvPr/>
          </p:nvSpPr>
          <p:spPr>
            <a:xfrm>
              <a:off x="4151803" y="2378457"/>
              <a:ext cx="195043" cy="276108"/>
            </a:xfrm>
            <a:custGeom>
              <a:rect b="b" l="l" r="r" t="t"/>
              <a:pathLst>
                <a:path extrusionOk="0" h="7357" w="5197">
                  <a:moveTo>
                    <a:pt x="2597" y="274"/>
                  </a:moveTo>
                  <a:cubicBezTo>
                    <a:pt x="3173" y="274"/>
                    <a:pt x="3676" y="615"/>
                    <a:pt x="3901" y="1119"/>
                  </a:cubicBezTo>
                  <a:lnTo>
                    <a:pt x="3495" y="1188"/>
                  </a:lnTo>
                  <a:lnTo>
                    <a:pt x="1711" y="581"/>
                  </a:lnTo>
                  <a:cubicBezTo>
                    <a:pt x="1957" y="388"/>
                    <a:pt x="2265" y="274"/>
                    <a:pt x="2597" y="274"/>
                  </a:cubicBezTo>
                  <a:close/>
                  <a:moveTo>
                    <a:pt x="1492" y="796"/>
                  </a:moveTo>
                  <a:lnTo>
                    <a:pt x="2929" y="1286"/>
                  </a:lnTo>
                  <a:lnTo>
                    <a:pt x="1169" y="1583"/>
                  </a:lnTo>
                  <a:lnTo>
                    <a:pt x="1189" y="1464"/>
                  </a:lnTo>
                  <a:cubicBezTo>
                    <a:pt x="1233" y="1210"/>
                    <a:pt x="1338" y="983"/>
                    <a:pt x="1492" y="796"/>
                  </a:cubicBezTo>
                  <a:close/>
                  <a:moveTo>
                    <a:pt x="3989" y="1384"/>
                  </a:moveTo>
                  <a:lnTo>
                    <a:pt x="4005" y="1466"/>
                  </a:lnTo>
                  <a:lnTo>
                    <a:pt x="4085" y="1940"/>
                  </a:lnTo>
                  <a:lnTo>
                    <a:pt x="1000" y="2587"/>
                  </a:lnTo>
                  <a:lnTo>
                    <a:pt x="1120" y="1871"/>
                  </a:lnTo>
                  <a:lnTo>
                    <a:pt x="3989" y="1384"/>
                  </a:lnTo>
                  <a:close/>
                  <a:moveTo>
                    <a:pt x="4131" y="2210"/>
                  </a:moveTo>
                  <a:lnTo>
                    <a:pt x="4224" y="2763"/>
                  </a:lnTo>
                  <a:cubicBezTo>
                    <a:pt x="4224" y="2764"/>
                    <a:pt x="4224" y="2766"/>
                    <a:pt x="4226" y="2767"/>
                  </a:cubicBezTo>
                  <a:lnTo>
                    <a:pt x="4230" y="2788"/>
                  </a:lnTo>
                  <a:cubicBezTo>
                    <a:pt x="4230" y="2789"/>
                    <a:pt x="4230" y="2793"/>
                    <a:pt x="4231" y="2796"/>
                  </a:cubicBezTo>
                  <a:lnTo>
                    <a:pt x="3598" y="2687"/>
                  </a:lnTo>
                  <a:cubicBezTo>
                    <a:pt x="3591" y="2685"/>
                    <a:pt x="3583" y="2685"/>
                    <a:pt x="3576" y="2685"/>
                  </a:cubicBezTo>
                  <a:cubicBezTo>
                    <a:pt x="3510" y="2685"/>
                    <a:pt x="3451" y="2731"/>
                    <a:pt x="3440" y="2799"/>
                  </a:cubicBezTo>
                  <a:cubicBezTo>
                    <a:pt x="3427" y="2874"/>
                    <a:pt x="3477" y="2945"/>
                    <a:pt x="3552" y="2957"/>
                  </a:cubicBezTo>
                  <a:lnTo>
                    <a:pt x="4245" y="3078"/>
                  </a:lnTo>
                  <a:cubicBezTo>
                    <a:pt x="4223" y="3290"/>
                    <a:pt x="4129" y="3489"/>
                    <a:pt x="3976" y="3644"/>
                  </a:cubicBezTo>
                  <a:lnTo>
                    <a:pt x="3883" y="3738"/>
                  </a:lnTo>
                  <a:lnTo>
                    <a:pt x="955" y="3118"/>
                  </a:lnTo>
                  <a:cubicBezTo>
                    <a:pt x="943" y="3038"/>
                    <a:pt x="942" y="2957"/>
                    <a:pt x="951" y="2877"/>
                  </a:cubicBezTo>
                  <a:lnTo>
                    <a:pt x="1914" y="2676"/>
                  </a:lnTo>
                  <a:lnTo>
                    <a:pt x="2967" y="2859"/>
                  </a:lnTo>
                  <a:cubicBezTo>
                    <a:pt x="2974" y="2861"/>
                    <a:pt x="2983" y="2861"/>
                    <a:pt x="2990" y="2861"/>
                  </a:cubicBezTo>
                  <a:cubicBezTo>
                    <a:pt x="3056" y="2861"/>
                    <a:pt x="3113" y="2812"/>
                    <a:pt x="3126" y="2747"/>
                  </a:cubicBezTo>
                  <a:cubicBezTo>
                    <a:pt x="3138" y="2672"/>
                    <a:pt x="3090" y="2600"/>
                    <a:pt x="3014" y="2589"/>
                  </a:cubicBezTo>
                  <a:lnTo>
                    <a:pt x="2639" y="2523"/>
                  </a:lnTo>
                  <a:lnTo>
                    <a:pt x="4131" y="2210"/>
                  </a:lnTo>
                  <a:close/>
                  <a:moveTo>
                    <a:pt x="1052" y="3416"/>
                  </a:moveTo>
                  <a:lnTo>
                    <a:pt x="2669" y="3758"/>
                  </a:lnTo>
                  <a:lnTo>
                    <a:pt x="1576" y="4013"/>
                  </a:lnTo>
                  <a:lnTo>
                    <a:pt x="1215" y="3643"/>
                  </a:lnTo>
                  <a:cubicBezTo>
                    <a:pt x="1148" y="3577"/>
                    <a:pt x="1094" y="3501"/>
                    <a:pt x="1052" y="3416"/>
                  </a:cubicBezTo>
                  <a:close/>
                  <a:moveTo>
                    <a:pt x="3299" y="3896"/>
                  </a:moveTo>
                  <a:lnTo>
                    <a:pt x="3655" y="3969"/>
                  </a:lnTo>
                  <a:lnTo>
                    <a:pt x="3148" y="4485"/>
                  </a:lnTo>
                  <a:cubicBezTo>
                    <a:pt x="2999" y="4635"/>
                    <a:pt x="2802" y="4719"/>
                    <a:pt x="2590" y="4719"/>
                  </a:cubicBezTo>
                  <a:lnTo>
                    <a:pt x="2588" y="4719"/>
                  </a:lnTo>
                  <a:cubicBezTo>
                    <a:pt x="2376" y="4719"/>
                    <a:pt x="2179" y="4635"/>
                    <a:pt x="2031" y="4483"/>
                  </a:cubicBezTo>
                  <a:lnTo>
                    <a:pt x="1797" y="4244"/>
                  </a:lnTo>
                  <a:lnTo>
                    <a:pt x="3299" y="3896"/>
                  </a:lnTo>
                  <a:close/>
                  <a:moveTo>
                    <a:pt x="3312" y="4707"/>
                  </a:moveTo>
                  <a:lnTo>
                    <a:pt x="3429" y="5150"/>
                  </a:lnTo>
                  <a:lnTo>
                    <a:pt x="2236" y="5600"/>
                  </a:lnTo>
                  <a:lnTo>
                    <a:pt x="1753" y="5187"/>
                  </a:lnTo>
                  <a:lnTo>
                    <a:pt x="1878" y="4714"/>
                  </a:lnTo>
                  <a:cubicBezTo>
                    <a:pt x="2071" y="4893"/>
                    <a:pt x="2322" y="4989"/>
                    <a:pt x="2588" y="4992"/>
                  </a:cubicBezTo>
                  <a:lnTo>
                    <a:pt x="2590" y="4992"/>
                  </a:lnTo>
                  <a:cubicBezTo>
                    <a:pt x="2860" y="4992"/>
                    <a:pt x="3116" y="4891"/>
                    <a:pt x="3312" y="4707"/>
                  </a:cubicBezTo>
                  <a:close/>
                  <a:moveTo>
                    <a:pt x="3560" y="5394"/>
                  </a:moveTo>
                  <a:cubicBezTo>
                    <a:pt x="3568" y="5402"/>
                    <a:pt x="3575" y="5409"/>
                    <a:pt x="3584" y="5416"/>
                  </a:cubicBezTo>
                  <a:lnTo>
                    <a:pt x="3976" y="5757"/>
                  </a:lnTo>
                  <a:lnTo>
                    <a:pt x="2995" y="6245"/>
                  </a:lnTo>
                  <a:lnTo>
                    <a:pt x="2477" y="5804"/>
                  </a:lnTo>
                  <a:lnTo>
                    <a:pt x="3560" y="5394"/>
                  </a:lnTo>
                  <a:close/>
                  <a:moveTo>
                    <a:pt x="4201" y="5950"/>
                  </a:moveTo>
                  <a:lnTo>
                    <a:pt x="4481" y="6192"/>
                  </a:lnTo>
                  <a:cubicBezTo>
                    <a:pt x="4574" y="6271"/>
                    <a:pt x="4651" y="6362"/>
                    <a:pt x="4715" y="6461"/>
                  </a:cubicBezTo>
                  <a:lnTo>
                    <a:pt x="3720" y="6864"/>
                  </a:lnTo>
                  <a:lnTo>
                    <a:pt x="3221" y="6437"/>
                  </a:lnTo>
                  <a:lnTo>
                    <a:pt x="4201" y="5950"/>
                  </a:lnTo>
                  <a:close/>
                  <a:moveTo>
                    <a:pt x="2597" y="1"/>
                  </a:moveTo>
                  <a:cubicBezTo>
                    <a:pt x="1764" y="1"/>
                    <a:pt x="1059" y="599"/>
                    <a:pt x="920" y="1419"/>
                  </a:cubicBezTo>
                  <a:lnTo>
                    <a:pt x="696" y="2730"/>
                  </a:lnTo>
                  <a:cubicBezTo>
                    <a:pt x="614" y="3130"/>
                    <a:pt x="734" y="3542"/>
                    <a:pt x="1018" y="3834"/>
                  </a:cubicBezTo>
                  <a:lnTo>
                    <a:pt x="1654" y="4488"/>
                  </a:lnTo>
                  <a:lnTo>
                    <a:pt x="1487" y="5118"/>
                  </a:lnTo>
                  <a:cubicBezTo>
                    <a:pt x="1479" y="5153"/>
                    <a:pt x="1458" y="5184"/>
                    <a:pt x="1432" y="5207"/>
                  </a:cubicBezTo>
                  <a:lnTo>
                    <a:pt x="533" y="5983"/>
                  </a:lnTo>
                  <a:cubicBezTo>
                    <a:pt x="193" y="6276"/>
                    <a:pt x="0" y="6700"/>
                    <a:pt x="0" y="7146"/>
                  </a:cubicBezTo>
                  <a:lnTo>
                    <a:pt x="0" y="7219"/>
                  </a:lnTo>
                  <a:cubicBezTo>
                    <a:pt x="0" y="7295"/>
                    <a:pt x="62" y="7356"/>
                    <a:pt x="138" y="7356"/>
                  </a:cubicBezTo>
                  <a:cubicBezTo>
                    <a:pt x="212" y="7356"/>
                    <a:pt x="274" y="7295"/>
                    <a:pt x="274" y="7219"/>
                  </a:cubicBezTo>
                  <a:lnTo>
                    <a:pt x="274" y="7146"/>
                  </a:lnTo>
                  <a:cubicBezTo>
                    <a:pt x="274" y="6779"/>
                    <a:pt x="433" y="6432"/>
                    <a:pt x="711" y="6191"/>
                  </a:cubicBezTo>
                  <a:lnTo>
                    <a:pt x="812" y="6103"/>
                  </a:lnTo>
                  <a:lnTo>
                    <a:pt x="2151" y="7320"/>
                  </a:lnTo>
                  <a:cubicBezTo>
                    <a:pt x="2177" y="7343"/>
                    <a:pt x="2209" y="7355"/>
                    <a:pt x="2243" y="7355"/>
                  </a:cubicBezTo>
                  <a:cubicBezTo>
                    <a:pt x="2280" y="7355"/>
                    <a:pt x="2318" y="7340"/>
                    <a:pt x="2343" y="7309"/>
                  </a:cubicBezTo>
                  <a:cubicBezTo>
                    <a:pt x="2394" y="7252"/>
                    <a:pt x="2391" y="7166"/>
                    <a:pt x="2334" y="7115"/>
                  </a:cubicBezTo>
                  <a:lnTo>
                    <a:pt x="1019" y="5921"/>
                  </a:lnTo>
                  <a:lnTo>
                    <a:pt x="1604" y="5416"/>
                  </a:lnTo>
                  <a:lnTo>
                    <a:pt x="3840" y="7320"/>
                  </a:lnTo>
                  <a:cubicBezTo>
                    <a:pt x="3866" y="7342"/>
                    <a:pt x="3897" y="7353"/>
                    <a:pt x="3929" y="7353"/>
                  </a:cubicBezTo>
                  <a:cubicBezTo>
                    <a:pt x="3968" y="7353"/>
                    <a:pt x="4006" y="7336"/>
                    <a:pt x="4034" y="7305"/>
                  </a:cubicBezTo>
                  <a:cubicBezTo>
                    <a:pt x="4082" y="7248"/>
                    <a:pt x="4075" y="7160"/>
                    <a:pt x="4019" y="7112"/>
                  </a:cubicBezTo>
                  <a:lnTo>
                    <a:pt x="3957" y="7058"/>
                  </a:lnTo>
                  <a:lnTo>
                    <a:pt x="4841" y="6703"/>
                  </a:lnTo>
                  <a:cubicBezTo>
                    <a:pt x="4892" y="6842"/>
                    <a:pt x="4921" y="6991"/>
                    <a:pt x="4921" y="7143"/>
                  </a:cubicBezTo>
                  <a:lnTo>
                    <a:pt x="4921" y="7216"/>
                  </a:lnTo>
                  <a:cubicBezTo>
                    <a:pt x="4921" y="7290"/>
                    <a:pt x="4984" y="7353"/>
                    <a:pt x="5059" y="7353"/>
                  </a:cubicBezTo>
                  <a:cubicBezTo>
                    <a:pt x="5133" y="7353"/>
                    <a:pt x="5196" y="7290"/>
                    <a:pt x="5196" y="7216"/>
                  </a:cubicBezTo>
                  <a:lnTo>
                    <a:pt x="5196" y="7143"/>
                  </a:lnTo>
                  <a:cubicBezTo>
                    <a:pt x="5192" y="6703"/>
                    <a:pt x="4999" y="6279"/>
                    <a:pt x="4661" y="5986"/>
                  </a:cubicBezTo>
                  <a:lnTo>
                    <a:pt x="3762" y="5209"/>
                  </a:lnTo>
                  <a:cubicBezTo>
                    <a:pt x="3734" y="5185"/>
                    <a:pt x="3714" y="5154"/>
                    <a:pt x="3705" y="5119"/>
                  </a:cubicBezTo>
                  <a:lnTo>
                    <a:pt x="3536" y="4480"/>
                  </a:lnTo>
                  <a:lnTo>
                    <a:pt x="4169" y="3837"/>
                  </a:lnTo>
                  <a:cubicBezTo>
                    <a:pt x="4455" y="3545"/>
                    <a:pt x="4578" y="3130"/>
                    <a:pt x="4496" y="2729"/>
                  </a:cubicBezTo>
                  <a:lnTo>
                    <a:pt x="4275" y="1419"/>
                  </a:lnTo>
                  <a:cubicBezTo>
                    <a:pt x="4136" y="596"/>
                    <a:pt x="3430" y="1"/>
                    <a:pt x="259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8" name="Google Shape;1248;p52"/>
            <p:cNvSpPr/>
            <p:nvPr/>
          </p:nvSpPr>
          <p:spPr>
            <a:xfrm>
              <a:off x="4123656" y="2324001"/>
              <a:ext cx="251151" cy="291308"/>
            </a:xfrm>
            <a:custGeom>
              <a:rect b="b" l="l" r="r" t="t"/>
              <a:pathLst>
                <a:path extrusionOk="0" h="7762" w="6692">
                  <a:moveTo>
                    <a:pt x="1628" y="0"/>
                  </a:moveTo>
                  <a:cubicBezTo>
                    <a:pt x="1512" y="0"/>
                    <a:pt x="1404" y="57"/>
                    <a:pt x="1338" y="154"/>
                  </a:cubicBezTo>
                  <a:lnTo>
                    <a:pt x="66" y="2035"/>
                  </a:lnTo>
                  <a:cubicBezTo>
                    <a:pt x="22" y="2101"/>
                    <a:pt x="0" y="2181"/>
                    <a:pt x="8" y="2259"/>
                  </a:cubicBezTo>
                  <a:lnTo>
                    <a:pt x="66" y="2949"/>
                  </a:lnTo>
                  <a:cubicBezTo>
                    <a:pt x="72" y="3019"/>
                    <a:pt x="132" y="3074"/>
                    <a:pt x="202" y="3074"/>
                  </a:cubicBezTo>
                  <a:cubicBezTo>
                    <a:pt x="207" y="3074"/>
                    <a:pt x="211" y="3074"/>
                    <a:pt x="215" y="3073"/>
                  </a:cubicBezTo>
                  <a:cubicBezTo>
                    <a:pt x="290" y="3067"/>
                    <a:pt x="347" y="3000"/>
                    <a:pt x="340" y="2924"/>
                  </a:cubicBezTo>
                  <a:lnTo>
                    <a:pt x="281" y="2236"/>
                  </a:lnTo>
                  <a:cubicBezTo>
                    <a:pt x="278" y="2220"/>
                    <a:pt x="284" y="2201"/>
                    <a:pt x="293" y="2189"/>
                  </a:cubicBezTo>
                  <a:lnTo>
                    <a:pt x="1565" y="307"/>
                  </a:lnTo>
                  <a:cubicBezTo>
                    <a:pt x="1581" y="288"/>
                    <a:pt x="1601" y="275"/>
                    <a:pt x="1628" y="275"/>
                  </a:cubicBezTo>
                  <a:lnTo>
                    <a:pt x="5065" y="275"/>
                  </a:lnTo>
                  <a:cubicBezTo>
                    <a:pt x="5091" y="275"/>
                    <a:pt x="5113" y="288"/>
                    <a:pt x="5128" y="307"/>
                  </a:cubicBezTo>
                  <a:lnTo>
                    <a:pt x="6400" y="2189"/>
                  </a:lnTo>
                  <a:cubicBezTo>
                    <a:pt x="6408" y="2203"/>
                    <a:pt x="6414" y="2220"/>
                    <a:pt x="6411" y="2236"/>
                  </a:cubicBezTo>
                  <a:lnTo>
                    <a:pt x="5957" y="7614"/>
                  </a:lnTo>
                  <a:cubicBezTo>
                    <a:pt x="5951" y="7689"/>
                    <a:pt x="6006" y="7756"/>
                    <a:pt x="6081" y="7762"/>
                  </a:cubicBezTo>
                  <a:lnTo>
                    <a:pt x="6093" y="7762"/>
                  </a:lnTo>
                  <a:cubicBezTo>
                    <a:pt x="6164" y="7762"/>
                    <a:pt x="6223" y="7708"/>
                    <a:pt x="6230" y="7636"/>
                  </a:cubicBezTo>
                  <a:lnTo>
                    <a:pt x="6685" y="2258"/>
                  </a:lnTo>
                  <a:cubicBezTo>
                    <a:pt x="6692" y="2179"/>
                    <a:pt x="6671" y="2101"/>
                    <a:pt x="6626" y="2035"/>
                  </a:cubicBezTo>
                  <a:lnTo>
                    <a:pt x="5354" y="154"/>
                  </a:lnTo>
                  <a:cubicBezTo>
                    <a:pt x="5288" y="59"/>
                    <a:pt x="5180" y="0"/>
                    <a:pt x="506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9" name="Google Shape;1249;p52"/>
            <p:cNvSpPr/>
            <p:nvPr/>
          </p:nvSpPr>
          <p:spPr>
            <a:xfrm>
              <a:off x="4127709" y="2451003"/>
              <a:ext cx="23869" cy="164419"/>
            </a:xfrm>
            <a:custGeom>
              <a:rect b="b" l="l" r="r" t="t"/>
              <a:pathLst>
                <a:path extrusionOk="0" h="4381" w="636">
                  <a:moveTo>
                    <a:pt x="145" y="0"/>
                  </a:moveTo>
                  <a:cubicBezTo>
                    <a:pt x="141" y="0"/>
                    <a:pt x="137" y="0"/>
                    <a:pt x="132" y="1"/>
                  </a:cubicBezTo>
                  <a:cubicBezTo>
                    <a:pt x="58" y="7"/>
                    <a:pt x="1" y="74"/>
                    <a:pt x="8" y="148"/>
                  </a:cubicBezTo>
                  <a:lnTo>
                    <a:pt x="356" y="4255"/>
                  </a:lnTo>
                  <a:cubicBezTo>
                    <a:pt x="360" y="4327"/>
                    <a:pt x="422" y="4381"/>
                    <a:pt x="492" y="4381"/>
                  </a:cubicBezTo>
                  <a:lnTo>
                    <a:pt x="504" y="4381"/>
                  </a:lnTo>
                  <a:cubicBezTo>
                    <a:pt x="578" y="4376"/>
                    <a:pt x="635" y="4308"/>
                    <a:pt x="628" y="4233"/>
                  </a:cubicBezTo>
                  <a:lnTo>
                    <a:pt x="281" y="125"/>
                  </a:lnTo>
                  <a:cubicBezTo>
                    <a:pt x="276" y="55"/>
                    <a:pt x="216" y="0"/>
                    <a:pt x="14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0" name="Google Shape;1250;p52"/>
            <p:cNvSpPr/>
            <p:nvPr/>
          </p:nvSpPr>
          <p:spPr>
            <a:xfrm>
              <a:off x="4364186" y="2545315"/>
              <a:ext cx="19215" cy="109287"/>
            </a:xfrm>
            <a:custGeom>
              <a:rect b="b" l="l" r="r" t="t"/>
              <a:pathLst>
                <a:path extrusionOk="0" h="2912" w="512">
                  <a:moveTo>
                    <a:pt x="369" y="0"/>
                  </a:moveTo>
                  <a:cubicBezTo>
                    <a:pt x="299" y="0"/>
                    <a:pt x="237" y="54"/>
                    <a:pt x="232" y="125"/>
                  </a:cubicBezTo>
                  <a:lnTo>
                    <a:pt x="8" y="2764"/>
                  </a:lnTo>
                  <a:cubicBezTo>
                    <a:pt x="1" y="2839"/>
                    <a:pt x="58" y="2907"/>
                    <a:pt x="132" y="2912"/>
                  </a:cubicBezTo>
                  <a:lnTo>
                    <a:pt x="144" y="2912"/>
                  </a:lnTo>
                  <a:cubicBezTo>
                    <a:pt x="216" y="2912"/>
                    <a:pt x="274" y="2858"/>
                    <a:pt x="281" y="2786"/>
                  </a:cubicBezTo>
                  <a:lnTo>
                    <a:pt x="504" y="147"/>
                  </a:lnTo>
                  <a:cubicBezTo>
                    <a:pt x="511" y="74"/>
                    <a:pt x="457" y="8"/>
                    <a:pt x="379" y="1"/>
                  </a:cubicBezTo>
                  <a:cubicBezTo>
                    <a:pt x="376" y="1"/>
                    <a:pt x="372" y="0"/>
                    <a:pt x="36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1" name="Google Shape;1251;p52"/>
            <p:cNvSpPr/>
            <p:nvPr/>
          </p:nvSpPr>
          <p:spPr>
            <a:xfrm>
              <a:off x="4102639" y="2303510"/>
              <a:ext cx="293259" cy="351206"/>
            </a:xfrm>
            <a:custGeom>
              <a:rect b="b" l="l" r="r" t="t"/>
              <a:pathLst>
                <a:path extrusionOk="0" h="9358" w="7814">
                  <a:moveTo>
                    <a:pt x="1981" y="1"/>
                  </a:moveTo>
                  <a:cubicBezTo>
                    <a:pt x="1813" y="1"/>
                    <a:pt x="1655" y="84"/>
                    <a:pt x="1560" y="223"/>
                  </a:cubicBezTo>
                  <a:lnTo>
                    <a:pt x="96" y="2387"/>
                  </a:lnTo>
                  <a:cubicBezTo>
                    <a:pt x="31" y="2482"/>
                    <a:pt x="0" y="2599"/>
                    <a:pt x="9" y="2714"/>
                  </a:cubicBezTo>
                  <a:lnTo>
                    <a:pt x="562" y="9230"/>
                  </a:lnTo>
                  <a:cubicBezTo>
                    <a:pt x="566" y="9302"/>
                    <a:pt x="628" y="9358"/>
                    <a:pt x="698" y="9358"/>
                  </a:cubicBezTo>
                  <a:lnTo>
                    <a:pt x="710" y="9358"/>
                  </a:lnTo>
                  <a:cubicBezTo>
                    <a:pt x="784" y="9352"/>
                    <a:pt x="841" y="9284"/>
                    <a:pt x="834" y="9208"/>
                  </a:cubicBezTo>
                  <a:lnTo>
                    <a:pt x="281" y="2692"/>
                  </a:lnTo>
                  <a:cubicBezTo>
                    <a:pt x="278" y="2640"/>
                    <a:pt x="291" y="2586"/>
                    <a:pt x="322" y="2542"/>
                  </a:cubicBezTo>
                  <a:lnTo>
                    <a:pt x="1787" y="378"/>
                  </a:lnTo>
                  <a:cubicBezTo>
                    <a:pt x="1831" y="315"/>
                    <a:pt x="1903" y="276"/>
                    <a:pt x="1981" y="276"/>
                  </a:cubicBezTo>
                  <a:lnTo>
                    <a:pt x="5832" y="276"/>
                  </a:lnTo>
                  <a:cubicBezTo>
                    <a:pt x="5908" y="276"/>
                    <a:pt x="5981" y="315"/>
                    <a:pt x="6025" y="378"/>
                  </a:cubicBezTo>
                  <a:lnTo>
                    <a:pt x="7492" y="2542"/>
                  </a:lnTo>
                  <a:cubicBezTo>
                    <a:pt x="7521" y="2586"/>
                    <a:pt x="7536" y="2640"/>
                    <a:pt x="7531" y="2692"/>
                  </a:cubicBezTo>
                  <a:lnTo>
                    <a:pt x="7252" y="5988"/>
                  </a:lnTo>
                  <a:cubicBezTo>
                    <a:pt x="7245" y="6062"/>
                    <a:pt x="7302" y="6130"/>
                    <a:pt x="7376" y="6135"/>
                  </a:cubicBezTo>
                  <a:cubicBezTo>
                    <a:pt x="7380" y="6136"/>
                    <a:pt x="7383" y="6136"/>
                    <a:pt x="7387" y="6136"/>
                  </a:cubicBezTo>
                  <a:cubicBezTo>
                    <a:pt x="7457" y="6136"/>
                    <a:pt x="7518" y="6082"/>
                    <a:pt x="7524" y="6011"/>
                  </a:cubicBezTo>
                  <a:lnTo>
                    <a:pt x="7803" y="2716"/>
                  </a:lnTo>
                  <a:cubicBezTo>
                    <a:pt x="7813" y="2599"/>
                    <a:pt x="7781" y="2482"/>
                    <a:pt x="7718" y="2387"/>
                  </a:cubicBezTo>
                  <a:lnTo>
                    <a:pt x="6252" y="223"/>
                  </a:lnTo>
                  <a:cubicBezTo>
                    <a:pt x="6157" y="84"/>
                    <a:pt x="6000" y="1"/>
                    <a:pt x="583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252" name="Google Shape;1252;p52"/>
          <p:cNvPicPr preferRelativeResize="0"/>
          <p:nvPr/>
        </p:nvPicPr>
        <p:blipFill rotWithShape="1">
          <a:blip r:embed="rId3">
            <a:alphaModFix/>
          </a:blip>
          <a:srcRect b="27708" l="74182" r="1830" t="64656"/>
          <a:stretch/>
        </p:blipFill>
        <p:spPr>
          <a:xfrm>
            <a:off x="6039659" y="4841569"/>
            <a:ext cx="2875510" cy="87514"/>
          </a:xfrm>
          <a:prstGeom prst="rect">
            <a:avLst/>
          </a:prstGeom>
          <a:noFill/>
          <a:ln>
            <a:noFill/>
          </a:ln>
        </p:spPr>
      </p:pic>
      <p:pic>
        <p:nvPicPr>
          <p:cNvPr id="1253" name="Google Shape;1253;p52"/>
          <p:cNvPicPr preferRelativeResize="0"/>
          <p:nvPr/>
        </p:nvPicPr>
        <p:blipFill rotWithShape="1">
          <a:blip r:embed="rId4">
            <a:alphaModFix/>
          </a:blip>
          <a:srcRect b="0" l="0" r="0" t="0"/>
          <a:stretch/>
        </p:blipFill>
        <p:spPr>
          <a:xfrm>
            <a:off x="6039659" y="865834"/>
            <a:ext cx="3039976" cy="3991958"/>
          </a:xfrm>
          <a:prstGeom prst="rect">
            <a:avLst/>
          </a:prstGeom>
          <a:noFill/>
          <a:ln>
            <a:noFill/>
          </a:ln>
        </p:spPr>
      </p:pic>
      <p:sp>
        <p:nvSpPr>
          <p:cNvPr id="1254" name="Google Shape;1254;p52"/>
          <p:cNvSpPr txBox="1"/>
          <p:nvPr>
            <p:ph idx="1" type="body"/>
          </p:nvPr>
        </p:nvSpPr>
        <p:spPr>
          <a:xfrm>
            <a:off x="199514" y="1237083"/>
            <a:ext cx="4547054" cy="3366300"/>
          </a:xfrm>
          <a:prstGeom prst="rect">
            <a:avLst/>
          </a:prstGeom>
          <a:noFill/>
          <a:ln>
            <a:noFill/>
          </a:ln>
        </p:spPr>
        <p:txBody>
          <a:bodyPr anchorCtr="0" anchor="t" bIns="91425" lIns="91425" spcFirstLastPara="1" rIns="91425" wrap="square" tIns="91425">
            <a:noAutofit/>
          </a:bodyPr>
          <a:lstStyle/>
          <a:p>
            <a:pPr indent="0" lvl="0" marL="139700" rtl="0" algn="l">
              <a:lnSpc>
                <a:spcPct val="115000"/>
              </a:lnSpc>
              <a:spcBef>
                <a:spcPts val="0"/>
              </a:spcBef>
              <a:spcAft>
                <a:spcPts val="0"/>
              </a:spcAft>
              <a:buSzPts val="1400"/>
              <a:buNone/>
            </a:pPr>
            <a:r>
              <a:rPr lang="en-US" sz="2000">
                <a:latin typeface="Times New Roman"/>
                <a:ea typeface="Times New Roman"/>
                <a:cs typeface="Times New Roman"/>
                <a:sym typeface="Times New Roman"/>
              </a:rPr>
              <a:t>Sự kết hợp của 1 hình ảnh với các bộ lọc khác nhau sẽ tạo ra những Feature Maps khác nhau cho cũng 1 hình ảnh vào.</a:t>
            </a:r>
            <a:endParaRPr/>
          </a:p>
          <a:p>
            <a:pPr indent="0" lvl="0" marL="139700" rtl="0" algn="l">
              <a:lnSpc>
                <a:spcPct val="115000"/>
              </a:lnSpc>
              <a:spcBef>
                <a:spcPts val="0"/>
              </a:spcBef>
              <a:spcAft>
                <a:spcPts val="0"/>
              </a:spcAft>
              <a:buSzPts val="1400"/>
              <a:buNone/>
            </a:pPr>
            <a:r>
              <a:t/>
            </a:r>
            <a:endParaRPr sz="2000">
              <a:latin typeface="Times New Roman"/>
              <a:ea typeface="Times New Roman"/>
              <a:cs typeface="Times New Roman"/>
              <a:sym typeface="Times New Roman"/>
            </a:endParaRPr>
          </a:p>
          <a:p>
            <a:pPr indent="0" lvl="0" marL="139700" rtl="0" algn="l">
              <a:lnSpc>
                <a:spcPct val="115000"/>
              </a:lnSpc>
              <a:spcBef>
                <a:spcPts val="0"/>
              </a:spcBef>
              <a:spcAft>
                <a:spcPts val="0"/>
              </a:spcAft>
              <a:buSzPts val="1400"/>
              <a:buNone/>
            </a:pPr>
            <a:r>
              <a:rPr lang="en-US" sz="2000">
                <a:latin typeface="Times New Roman"/>
                <a:ea typeface="Times New Roman"/>
                <a:cs typeface="Times New Roman"/>
                <a:sym typeface="Times New Roman"/>
              </a:rPr>
              <a:t>Thực hiện được phát hiện cạnh, làm sắc nét, làm mờ bằng cách thay giá trị ma trận bộ lọc trước khi thực hiện tích chập. </a:t>
            </a:r>
            <a:endParaRPr/>
          </a:p>
        </p:txBody>
      </p:sp>
      <p:sp>
        <p:nvSpPr>
          <p:cNvPr id="1255" name="Google Shape;1255;p52"/>
          <p:cNvSpPr txBox="1"/>
          <p:nvPr>
            <p:ph idx="2" type="subTitle"/>
          </p:nvPr>
        </p:nvSpPr>
        <p:spPr>
          <a:xfrm rot="3253881">
            <a:off x="6289927" y="659599"/>
            <a:ext cx="1133249" cy="413298"/>
          </a:xfrm>
          <a:prstGeom prst="rect">
            <a:avLst/>
          </a:prstGeom>
          <a:noFill/>
          <a:ln>
            <a:noFill/>
          </a:ln>
        </p:spPr>
        <p:txBody>
          <a:bodyPr anchorCtr="0" anchor="t" bIns="91425" lIns="91425" spcFirstLastPara="1" rIns="91425" wrap="square" tIns="91425">
            <a:noAutofit/>
          </a:bodyPr>
          <a:lstStyle/>
          <a:p>
            <a:pPr indent="-317500" lvl="0" marL="457200" rtl="0" algn="ctr">
              <a:lnSpc>
                <a:spcPct val="100000"/>
              </a:lnSpc>
              <a:spcBef>
                <a:spcPts val="0"/>
              </a:spcBef>
              <a:spcAft>
                <a:spcPts val="0"/>
              </a:spcAft>
              <a:buSzPts val="1200"/>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9" name="Shape 1259"/>
        <p:cNvGrpSpPr/>
        <p:nvPr/>
      </p:nvGrpSpPr>
      <p:grpSpPr>
        <a:xfrm>
          <a:off x="0" y="0"/>
          <a:ext cx="0" cy="0"/>
          <a:chOff x="0" y="0"/>
          <a:chExt cx="0" cy="0"/>
        </a:xfrm>
      </p:grpSpPr>
      <p:sp>
        <p:nvSpPr>
          <p:cNvPr id="1260" name="Google Shape;1260;p53"/>
          <p:cNvSpPr txBox="1"/>
          <p:nvPr/>
        </p:nvSpPr>
        <p:spPr>
          <a:xfrm>
            <a:off x="199513" y="681882"/>
            <a:ext cx="7321673" cy="527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Times New Roman"/>
                <a:ea typeface="Times New Roman"/>
                <a:cs typeface="Times New Roman"/>
                <a:sym typeface="Times New Roman"/>
              </a:rPr>
              <a:t>2.1.6. Tầng Pooling/Subsampling</a:t>
            </a:r>
            <a:endParaRPr b="0" i="0" sz="2000" u="none" cap="none" strike="noStrike">
              <a:solidFill>
                <a:srgbClr val="000000"/>
              </a:solidFill>
              <a:latin typeface="Times New Roman"/>
              <a:ea typeface="Times New Roman"/>
              <a:cs typeface="Times New Roman"/>
              <a:sym typeface="Times New Roman"/>
            </a:endParaRPr>
          </a:p>
        </p:txBody>
      </p:sp>
      <p:sp>
        <p:nvSpPr>
          <p:cNvPr id="1261" name="Google Shape;1261;p53"/>
          <p:cNvSpPr txBox="1"/>
          <p:nvPr/>
        </p:nvSpPr>
        <p:spPr>
          <a:xfrm>
            <a:off x="580123" y="2329350"/>
            <a:ext cx="3250005" cy="484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1600"/>
              </a:spcBef>
              <a:spcAft>
                <a:spcPts val="1600"/>
              </a:spcAft>
              <a:buClr>
                <a:srgbClr val="000000"/>
              </a:buClr>
              <a:buSzPts val="1400"/>
              <a:buFont typeface="Arial"/>
              <a:buNone/>
            </a:pPr>
            <a:r>
              <a:t/>
            </a:r>
            <a:endParaRPr b="0" i="0" sz="1400" u="none" cap="none" strike="noStrike">
              <a:solidFill>
                <a:srgbClr val="000000"/>
              </a:solidFill>
              <a:latin typeface="Antic Slab"/>
              <a:ea typeface="Antic Slab"/>
              <a:cs typeface="Antic Slab"/>
              <a:sym typeface="Antic Slab"/>
            </a:endParaRPr>
          </a:p>
        </p:txBody>
      </p:sp>
      <p:sp>
        <p:nvSpPr>
          <p:cNvPr id="1262" name="Google Shape;1262;p53"/>
          <p:cNvSpPr txBox="1"/>
          <p:nvPr/>
        </p:nvSpPr>
        <p:spPr>
          <a:xfrm>
            <a:off x="597874" y="3813096"/>
            <a:ext cx="3876499" cy="527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FF743A"/>
              </a:solidFill>
              <a:latin typeface="Quattrocento Sans"/>
              <a:ea typeface="Quattrocento Sans"/>
              <a:cs typeface="Quattrocento Sans"/>
              <a:sym typeface="Quattrocento Sans"/>
            </a:endParaRPr>
          </a:p>
        </p:txBody>
      </p:sp>
      <p:sp>
        <p:nvSpPr>
          <p:cNvPr id="1263" name="Google Shape;1263;p53"/>
          <p:cNvSpPr txBox="1"/>
          <p:nvPr/>
        </p:nvSpPr>
        <p:spPr>
          <a:xfrm>
            <a:off x="5930087" y="2884568"/>
            <a:ext cx="2652573" cy="48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Times New Roman"/>
              <a:ea typeface="Times New Roman"/>
              <a:cs typeface="Times New Roman"/>
              <a:sym typeface="Times New Roman"/>
            </a:endParaRPr>
          </a:p>
        </p:txBody>
      </p:sp>
      <p:pic>
        <p:nvPicPr>
          <p:cNvPr id="1264" name="Google Shape;1264;p53"/>
          <p:cNvPicPr preferRelativeResize="0"/>
          <p:nvPr/>
        </p:nvPicPr>
        <p:blipFill rotWithShape="1">
          <a:blip r:embed="rId3">
            <a:alphaModFix/>
          </a:blip>
          <a:srcRect b="24811" l="23951" r="54954" t="67556"/>
          <a:stretch/>
        </p:blipFill>
        <p:spPr>
          <a:xfrm>
            <a:off x="103517" y="4372973"/>
            <a:ext cx="3894250" cy="389931"/>
          </a:xfrm>
          <a:prstGeom prst="rect">
            <a:avLst/>
          </a:prstGeom>
          <a:noFill/>
          <a:ln>
            <a:noFill/>
          </a:ln>
        </p:spPr>
      </p:pic>
      <p:pic>
        <p:nvPicPr>
          <p:cNvPr id="1265" name="Google Shape;1265;p53"/>
          <p:cNvPicPr preferRelativeResize="0"/>
          <p:nvPr/>
        </p:nvPicPr>
        <p:blipFill rotWithShape="1">
          <a:blip r:embed="rId3">
            <a:alphaModFix/>
          </a:blip>
          <a:srcRect b="27708" l="74182" r="1830" t="64656"/>
          <a:stretch/>
        </p:blipFill>
        <p:spPr>
          <a:xfrm>
            <a:off x="3332761" y="2982510"/>
            <a:ext cx="2875510" cy="87514"/>
          </a:xfrm>
          <a:prstGeom prst="rect">
            <a:avLst/>
          </a:prstGeom>
          <a:noFill/>
          <a:ln>
            <a:noFill/>
          </a:ln>
        </p:spPr>
      </p:pic>
      <p:grpSp>
        <p:nvGrpSpPr>
          <p:cNvPr id="1266" name="Google Shape;1266;p53"/>
          <p:cNvGrpSpPr/>
          <p:nvPr/>
        </p:nvGrpSpPr>
        <p:grpSpPr>
          <a:xfrm>
            <a:off x="8277364" y="364397"/>
            <a:ext cx="293259" cy="351206"/>
            <a:chOff x="4102639" y="2303510"/>
            <a:chExt cx="293259" cy="351206"/>
          </a:xfrm>
        </p:grpSpPr>
        <p:sp>
          <p:nvSpPr>
            <p:cNvPr id="1267" name="Google Shape;1267;p53"/>
            <p:cNvSpPr/>
            <p:nvPr/>
          </p:nvSpPr>
          <p:spPr>
            <a:xfrm>
              <a:off x="4107893" y="2309327"/>
              <a:ext cx="282789" cy="340885"/>
            </a:xfrm>
            <a:custGeom>
              <a:rect b="b" l="l" r="r" t="t"/>
              <a:pathLst>
                <a:path extrusionOk="0" h="9083" w="7535">
                  <a:moveTo>
                    <a:pt x="1841" y="1"/>
                  </a:moveTo>
                  <a:cubicBezTo>
                    <a:pt x="1719" y="1"/>
                    <a:pt x="1603" y="61"/>
                    <a:pt x="1534" y="163"/>
                  </a:cubicBezTo>
                  <a:lnTo>
                    <a:pt x="71" y="2327"/>
                  </a:lnTo>
                  <a:cubicBezTo>
                    <a:pt x="23" y="2397"/>
                    <a:pt x="1" y="2482"/>
                    <a:pt x="8" y="2567"/>
                  </a:cubicBezTo>
                  <a:lnTo>
                    <a:pt x="533" y="8765"/>
                  </a:lnTo>
                  <a:cubicBezTo>
                    <a:pt x="548" y="8947"/>
                    <a:pt x="700" y="9083"/>
                    <a:pt x="879" y="9083"/>
                  </a:cubicBezTo>
                  <a:lnTo>
                    <a:pt x="1091" y="9083"/>
                  </a:lnTo>
                  <a:lnTo>
                    <a:pt x="1565" y="8742"/>
                  </a:lnTo>
                  <a:lnTo>
                    <a:pt x="6083" y="8742"/>
                  </a:lnTo>
                  <a:lnTo>
                    <a:pt x="6394" y="9083"/>
                  </a:lnTo>
                  <a:lnTo>
                    <a:pt x="6654" y="9083"/>
                  </a:lnTo>
                  <a:cubicBezTo>
                    <a:pt x="6836" y="9083"/>
                    <a:pt x="6986" y="8944"/>
                    <a:pt x="7002" y="8765"/>
                  </a:cubicBezTo>
                  <a:lnTo>
                    <a:pt x="7527" y="2567"/>
                  </a:lnTo>
                  <a:cubicBezTo>
                    <a:pt x="7534" y="2480"/>
                    <a:pt x="7513" y="2397"/>
                    <a:pt x="7464" y="2327"/>
                  </a:cubicBezTo>
                  <a:lnTo>
                    <a:pt x="5999" y="163"/>
                  </a:lnTo>
                  <a:cubicBezTo>
                    <a:pt x="5929" y="61"/>
                    <a:pt x="5814" y="1"/>
                    <a:pt x="569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8" name="Google Shape;1268;p53"/>
            <p:cNvSpPr/>
            <p:nvPr/>
          </p:nvSpPr>
          <p:spPr>
            <a:xfrm>
              <a:off x="4107893" y="2309327"/>
              <a:ext cx="125388" cy="340885"/>
            </a:xfrm>
            <a:custGeom>
              <a:rect b="b" l="l" r="r" t="t"/>
              <a:pathLst>
                <a:path extrusionOk="0" h="9083" w="3341">
                  <a:moveTo>
                    <a:pt x="1843" y="1"/>
                  </a:moveTo>
                  <a:cubicBezTo>
                    <a:pt x="1720" y="1"/>
                    <a:pt x="1606" y="61"/>
                    <a:pt x="1536" y="163"/>
                  </a:cubicBezTo>
                  <a:lnTo>
                    <a:pt x="71" y="2327"/>
                  </a:lnTo>
                  <a:cubicBezTo>
                    <a:pt x="23" y="2397"/>
                    <a:pt x="1" y="2482"/>
                    <a:pt x="8" y="2567"/>
                  </a:cubicBezTo>
                  <a:lnTo>
                    <a:pt x="533" y="8765"/>
                  </a:lnTo>
                  <a:cubicBezTo>
                    <a:pt x="548" y="8947"/>
                    <a:pt x="700" y="9083"/>
                    <a:pt x="879" y="9083"/>
                  </a:cubicBezTo>
                  <a:lnTo>
                    <a:pt x="1091" y="9083"/>
                  </a:lnTo>
                  <a:lnTo>
                    <a:pt x="1565" y="8742"/>
                  </a:lnTo>
                  <a:lnTo>
                    <a:pt x="2030" y="8742"/>
                  </a:lnTo>
                  <a:lnTo>
                    <a:pt x="1505" y="2567"/>
                  </a:lnTo>
                  <a:cubicBezTo>
                    <a:pt x="1498" y="2482"/>
                    <a:pt x="1520" y="2399"/>
                    <a:pt x="1567" y="2327"/>
                  </a:cubicBezTo>
                  <a:lnTo>
                    <a:pt x="3033" y="163"/>
                  </a:lnTo>
                  <a:cubicBezTo>
                    <a:pt x="3102" y="61"/>
                    <a:pt x="3217" y="1"/>
                    <a:pt x="334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9" name="Google Shape;1269;p53"/>
            <p:cNvSpPr/>
            <p:nvPr/>
          </p:nvSpPr>
          <p:spPr>
            <a:xfrm>
              <a:off x="4336151" y="2637302"/>
              <a:ext cx="34603" cy="12873"/>
            </a:xfrm>
            <a:custGeom>
              <a:rect b="b" l="l" r="r" t="t"/>
              <a:pathLst>
                <a:path extrusionOk="0" h="343" w="922">
                  <a:moveTo>
                    <a:pt x="1" y="0"/>
                  </a:moveTo>
                  <a:lnTo>
                    <a:pt x="312" y="342"/>
                  </a:lnTo>
                  <a:lnTo>
                    <a:pt x="572" y="342"/>
                  </a:lnTo>
                  <a:cubicBezTo>
                    <a:pt x="754" y="342"/>
                    <a:pt x="904" y="203"/>
                    <a:pt x="920" y="25"/>
                  </a:cubicBezTo>
                  <a:lnTo>
                    <a:pt x="922"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0" name="Google Shape;1270;p53"/>
            <p:cNvSpPr/>
            <p:nvPr/>
          </p:nvSpPr>
          <p:spPr>
            <a:xfrm>
              <a:off x="4128872" y="2329856"/>
              <a:ext cx="240755" cy="320356"/>
            </a:xfrm>
            <a:custGeom>
              <a:rect b="b" l="l" r="r" t="t"/>
              <a:pathLst>
                <a:path extrusionOk="0" h="8536" w="6415">
                  <a:moveTo>
                    <a:pt x="1489" y="1"/>
                  </a:moveTo>
                  <a:cubicBezTo>
                    <a:pt x="1418" y="1"/>
                    <a:pt x="1353" y="34"/>
                    <a:pt x="1313" y="93"/>
                  </a:cubicBezTo>
                  <a:lnTo>
                    <a:pt x="41" y="1974"/>
                  </a:lnTo>
                  <a:cubicBezTo>
                    <a:pt x="13" y="2014"/>
                    <a:pt x="0" y="2062"/>
                    <a:pt x="6" y="2110"/>
                  </a:cubicBezTo>
                  <a:lnTo>
                    <a:pt x="461" y="7489"/>
                  </a:lnTo>
                  <a:lnTo>
                    <a:pt x="531" y="8536"/>
                  </a:lnTo>
                  <a:lnTo>
                    <a:pt x="749" y="8536"/>
                  </a:lnTo>
                  <a:lnTo>
                    <a:pt x="1057" y="8255"/>
                  </a:lnTo>
                  <a:lnTo>
                    <a:pt x="5109" y="8255"/>
                  </a:lnTo>
                  <a:lnTo>
                    <a:pt x="5666" y="8536"/>
                  </a:lnTo>
                  <a:lnTo>
                    <a:pt x="5834" y="8536"/>
                  </a:lnTo>
                  <a:lnTo>
                    <a:pt x="5954" y="7489"/>
                  </a:lnTo>
                  <a:lnTo>
                    <a:pt x="6408" y="2110"/>
                  </a:lnTo>
                  <a:cubicBezTo>
                    <a:pt x="6414" y="2062"/>
                    <a:pt x="6401" y="2014"/>
                    <a:pt x="6373" y="1974"/>
                  </a:cubicBezTo>
                  <a:lnTo>
                    <a:pt x="5101" y="93"/>
                  </a:lnTo>
                  <a:cubicBezTo>
                    <a:pt x="5062" y="34"/>
                    <a:pt x="4997" y="1"/>
                    <a:pt x="4926"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1" name="Google Shape;1271;p53"/>
            <p:cNvSpPr/>
            <p:nvPr/>
          </p:nvSpPr>
          <p:spPr>
            <a:xfrm>
              <a:off x="4128872" y="2329743"/>
              <a:ext cx="83054" cy="320431"/>
            </a:xfrm>
            <a:custGeom>
              <a:rect b="b" l="l" r="r" t="t"/>
              <a:pathLst>
                <a:path extrusionOk="0" h="8538" w="2213">
                  <a:moveTo>
                    <a:pt x="1489" y="1"/>
                  </a:moveTo>
                  <a:cubicBezTo>
                    <a:pt x="1418" y="1"/>
                    <a:pt x="1353" y="36"/>
                    <a:pt x="1313" y="94"/>
                  </a:cubicBezTo>
                  <a:lnTo>
                    <a:pt x="41" y="1974"/>
                  </a:lnTo>
                  <a:cubicBezTo>
                    <a:pt x="13" y="2015"/>
                    <a:pt x="0" y="2062"/>
                    <a:pt x="6" y="2112"/>
                  </a:cubicBezTo>
                  <a:lnTo>
                    <a:pt x="461" y="7490"/>
                  </a:lnTo>
                  <a:lnTo>
                    <a:pt x="531" y="8537"/>
                  </a:lnTo>
                  <a:lnTo>
                    <a:pt x="1151" y="8537"/>
                  </a:lnTo>
                  <a:lnTo>
                    <a:pt x="1468" y="8195"/>
                  </a:lnTo>
                  <a:lnTo>
                    <a:pt x="946" y="2021"/>
                  </a:lnTo>
                  <a:cubicBezTo>
                    <a:pt x="939" y="1936"/>
                    <a:pt x="961" y="1853"/>
                    <a:pt x="1008" y="1781"/>
                  </a:cubicBezTo>
                  <a:lnTo>
                    <a:pt x="2212"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2" name="Google Shape;1272;p53"/>
            <p:cNvSpPr/>
            <p:nvPr/>
          </p:nvSpPr>
          <p:spPr>
            <a:xfrm>
              <a:off x="4180214" y="2384237"/>
              <a:ext cx="138110" cy="177142"/>
            </a:xfrm>
            <a:custGeom>
              <a:rect b="b" l="l" r="r" t="t"/>
              <a:pathLst>
                <a:path extrusionOk="0" h="4720" w="3680">
                  <a:moveTo>
                    <a:pt x="1841" y="0"/>
                  </a:moveTo>
                  <a:cubicBezTo>
                    <a:pt x="1078" y="0"/>
                    <a:pt x="426" y="552"/>
                    <a:pt x="299" y="1305"/>
                  </a:cubicBezTo>
                  <a:lnTo>
                    <a:pt x="80" y="2601"/>
                  </a:lnTo>
                  <a:lnTo>
                    <a:pt x="75" y="2625"/>
                  </a:lnTo>
                  <a:cubicBezTo>
                    <a:pt x="1" y="2977"/>
                    <a:pt x="107" y="3344"/>
                    <a:pt x="360" y="3604"/>
                  </a:cubicBezTo>
                  <a:lnTo>
                    <a:pt x="1176" y="4441"/>
                  </a:lnTo>
                  <a:cubicBezTo>
                    <a:pt x="1357" y="4626"/>
                    <a:pt x="1595" y="4719"/>
                    <a:pt x="1834" y="4719"/>
                  </a:cubicBezTo>
                  <a:cubicBezTo>
                    <a:pt x="2071" y="4719"/>
                    <a:pt x="2308" y="4628"/>
                    <a:pt x="2489" y="4445"/>
                  </a:cubicBezTo>
                  <a:lnTo>
                    <a:pt x="3317" y="3604"/>
                  </a:lnTo>
                  <a:cubicBezTo>
                    <a:pt x="3571" y="3347"/>
                    <a:pt x="3679" y="2977"/>
                    <a:pt x="3606" y="2620"/>
                  </a:cubicBezTo>
                  <a:lnTo>
                    <a:pt x="3603" y="2601"/>
                  </a:lnTo>
                  <a:lnTo>
                    <a:pt x="3384" y="1305"/>
                  </a:lnTo>
                  <a:cubicBezTo>
                    <a:pt x="3258" y="552"/>
                    <a:pt x="2606" y="0"/>
                    <a:pt x="184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3" name="Google Shape;1273;p53"/>
            <p:cNvSpPr/>
            <p:nvPr/>
          </p:nvSpPr>
          <p:spPr>
            <a:xfrm>
              <a:off x="4180289" y="2384274"/>
              <a:ext cx="85719" cy="177142"/>
            </a:xfrm>
            <a:custGeom>
              <a:rect b="b" l="l" r="r" t="t"/>
              <a:pathLst>
                <a:path extrusionOk="0" h="4720" w="2284">
                  <a:moveTo>
                    <a:pt x="1841" y="1"/>
                  </a:moveTo>
                  <a:cubicBezTo>
                    <a:pt x="1076" y="1"/>
                    <a:pt x="424" y="552"/>
                    <a:pt x="298" y="1305"/>
                  </a:cubicBezTo>
                  <a:lnTo>
                    <a:pt x="79" y="2602"/>
                  </a:lnTo>
                  <a:lnTo>
                    <a:pt x="73" y="2625"/>
                  </a:lnTo>
                  <a:cubicBezTo>
                    <a:pt x="0" y="2980"/>
                    <a:pt x="105" y="3347"/>
                    <a:pt x="358" y="3605"/>
                  </a:cubicBezTo>
                  <a:lnTo>
                    <a:pt x="1176" y="4442"/>
                  </a:lnTo>
                  <a:cubicBezTo>
                    <a:pt x="1356" y="4627"/>
                    <a:pt x="1594" y="4719"/>
                    <a:pt x="1833" y="4719"/>
                  </a:cubicBezTo>
                  <a:cubicBezTo>
                    <a:pt x="1986" y="4719"/>
                    <a:pt x="2139" y="4681"/>
                    <a:pt x="2277" y="4605"/>
                  </a:cubicBezTo>
                  <a:cubicBezTo>
                    <a:pt x="2199" y="4562"/>
                    <a:pt x="2126" y="4508"/>
                    <a:pt x="2062" y="4442"/>
                  </a:cubicBezTo>
                  <a:lnTo>
                    <a:pt x="1244" y="3605"/>
                  </a:lnTo>
                  <a:cubicBezTo>
                    <a:pt x="993" y="3346"/>
                    <a:pt x="885" y="2978"/>
                    <a:pt x="959" y="2625"/>
                  </a:cubicBezTo>
                  <a:lnTo>
                    <a:pt x="965" y="2602"/>
                  </a:lnTo>
                  <a:lnTo>
                    <a:pt x="1184" y="1305"/>
                  </a:lnTo>
                  <a:cubicBezTo>
                    <a:pt x="1285" y="704"/>
                    <a:pt x="1724" y="230"/>
                    <a:pt x="2284" y="65"/>
                  </a:cubicBezTo>
                  <a:cubicBezTo>
                    <a:pt x="2143" y="23"/>
                    <a:pt x="1994" y="1"/>
                    <a:pt x="184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4" name="Google Shape;1274;p53"/>
            <p:cNvSpPr/>
            <p:nvPr/>
          </p:nvSpPr>
          <p:spPr>
            <a:xfrm>
              <a:off x="4221797" y="2444848"/>
              <a:ext cx="94576" cy="58059"/>
            </a:xfrm>
            <a:custGeom>
              <a:rect b="b" l="l" r="r" t="t"/>
              <a:pathLst>
                <a:path extrusionOk="0" h="1547" w="2520">
                  <a:moveTo>
                    <a:pt x="2135" y="1"/>
                  </a:moveTo>
                  <a:lnTo>
                    <a:pt x="1" y="406"/>
                  </a:lnTo>
                  <a:lnTo>
                    <a:pt x="48" y="783"/>
                  </a:lnTo>
                  <a:lnTo>
                    <a:pt x="1" y="989"/>
                  </a:lnTo>
                  <a:lnTo>
                    <a:pt x="2149" y="1546"/>
                  </a:lnTo>
                  <a:lnTo>
                    <a:pt x="2518" y="1213"/>
                  </a:lnTo>
                  <a:cubicBezTo>
                    <a:pt x="2520" y="1143"/>
                    <a:pt x="2513" y="1074"/>
                    <a:pt x="2498" y="1005"/>
                  </a:cubicBezTo>
                  <a:lnTo>
                    <a:pt x="2494" y="986"/>
                  </a:lnTo>
                  <a:lnTo>
                    <a:pt x="2377" y="295"/>
                  </a:lnTo>
                  <a:lnTo>
                    <a:pt x="2135" y="1"/>
                  </a:lnTo>
                  <a:close/>
                </a:path>
              </a:pathLst>
            </a:custGeom>
            <a:solidFill>
              <a:srgbClr val="F9F7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5" name="Google Shape;1275;p53"/>
            <p:cNvSpPr/>
            <p:nvPr/>
          </p:nvSpPr>
          <p:spPr>
            <a:xfrm>
              <a:off x="4157020" y="2517768"/>
              <a:ext cx="184610" cy="132406"/>
            </a:xfrm>
            <a:custGeom>
              <a:rect b="b" l="l" r="r" t="t"/>
              <a:pathLst>
                <a:path extrusionOk="0" h="3528" w="4919">
                  <a:moveTo>
                    <a:pt x="1902" y="1"/>
                  </a:moveTo>
                  <a:lnTo>
                    <a:pt x="1668" y="755"/>
                  </a:lnTo>
                  <a:lnTo>
                    <a:pt x="1483" y="1460"/>
                  </a:lnTo>
                  <a:cubicBezTo>
                    <a:pt x="1467" y="1523"/>
                    <a:pt x="1432" y="1577"/>
                    <a:pt x="1383" y="1619"/>
                  </a:cubicBezTo>
                  <a:lnTo>
                    <a:pt x="484" y="2396"/>
                  </a:lnTo>
                  <a:cubicBezTo>
                    <a:pt x="177" y="2662"/>
                    <a:pt x="0" y="3049"/>
                    <a:pt x="0" y="3454"/>
                  </a:cubicBezTo>
                  <a:lnTo>
                    <a:pt x="0" y="3527"/>
                  </a:lnTo>
                  <a:lnTo>
                    <a:pt x="4918" y="3527"/>
                  </a:lnTo>
                  <a:lnTo>
                    <a:pt x="4918" y="3454"/>
                  </a:lnTo>
                  <a:cubicBezTo>
                    <a:pt x="4917" y="3049"/>
                    <a:pt x="4742" y="2662"/>
                    <a:pt x="4432" y="2396"/>
                  </a:cubicBezTo>
                  <a:lnTo>
                    <a:pt x="4081" y="2093"/>
                  </a:lnTo>
                  <a:lnTo>
                    <a:pt x="3747" y="2062"/>
                  </a:lnTo>
                  <a:lnTo>
                    <a:pt x="3404" y="1736"/>
                  </a:lnTo>
                  <a:lnTo>
                    <a:pt x="3467" y="1539"/>
                  </a:lnTo>
                  <a:cubicBezTo>
                    <a:pt x="3452" y="1516"/>
                    <a:pt x="3442" y="1489"/>
                    <a:pt x="3435" y="1463"/>
                  </a:cubicBezTo>
                  <a:lnTo>
                    <a:pt x="3354" y="1157"/>
                  </a:lnTo>
                  <a:lnTo>
                    <a:pt x="3056" y="1077"/>
                  </a:lnTo>
                  <a:lnTo>
                    <a:pt x="2916" y="77"/>
                  </a:lnTo>
                  <a:lnTo>
                    <a:pt x="3040" y="93"/>
                  </a:lnTo>
                  <a:lnTo>
                    <a:pt x="3040" y="93"/>
                  </a:lnTo>
                  <a:lnTo>
                    <a:pt x="3011"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6" name="Google Shape;1276;p53"/>
            <p:cNvSpPr/>
            <p:nvPr/>
          </p:nvSpPr>
          <p:spPr>
            <a:xfrm>
              <a:off x="4157020" y="2517768"/>
              <a:ext cx="125913" cy="132443"/>
            </a:xfrm>
            <a:custGeom>
              <a:rect b="b" l="l" r="r" t="t"/>
              <a:pathLst>
                <a:path extrusionOk="0" h="3529" w="3355">
                  <a:moveTo>
                    <a:pt x="2228" y="1"/>
                  </a:moveTo>
                  <a:lnTo>
                    <a:pt x="2051" y="764"/>
                  </a:lnTo>
                  <a:lnTo>
                    <a:pt x="1673" y="742"/>
                  </a:lnTo>
                  <a:lnTo>
                    <a:pt x="1483" y="1463"/>
                  </a:lnTo>
                  <a:cubicBezTo>
                    <a:pt x="1467" y="1524"/>
                    <a:pt x="1432" y="1580"/>
                    <a:pt x="1383" y="1621"/>
                  </a:cubicBezTo>
                  <a:lnTo>
                    <a:pt x="484" y="2399"/>
                  </a:lnTo>
                  <a:cubicBezTo>
                    <a:pt x="177" y="2663"/>
                    <a:pt x="0" y="3051"/>
                    <a:pt x="0" y="3456"/>
                  </a:cubicBezTo>
                  <a:lnTo>
                    <a:pt x="0" y="3529"/>
                  </a:lnTo>
                  <a:lnTo>
                    <a:pt x="769" y="3529"/>
                  </a:lnTo>
                  <a:cubicBezTo>
                    <a:pt x="801" y="3168"/>
                    <a:pt x="973" y="2830"/>
                    <a:pt x="1249" y="2590"/>
                  </a:cubicBezTo>
                  <a:lnTo>
                    <a:pt x="2148" y="1814"/>
                  </a:lnTo>
                  <a:cubicBezTo>
                    <a:pt x="2195" y="1771"/>
                    <a:pt x="2230" y="1716"/>
                    <a:pt x="2246" y="1654"/>
                  </a:cubicBezTo>
                  <a:lnTo>
                    <a:pt x="2246" y="1653"/>
                  </a:lnTo>
                  <a:cubicBezTo>
                    <a:pt x="2266" y="1578"/>
                    <a:pt x="2334" y="1526"/>
                    <a:pt x="2412" y="1526"/>
                  </a:cubicBezTo>
                  <a:cubicBezTo>
                    <a:pt x="2414" y="1526"/>
                    <a:pt x="2416" y="1526"/>
                    <a:pt x="2418" y="1526"/>
                  </a:cubicBezTo>
                  <a:lnTo>
                    <a:pt x="2454" y="1526"/>
                  </a:lnTo>
                  <a:cubicBezTo>
                    <a:pt x="2793" y="1526"/>
                    <a:pt x="3113" y="1394"/>
                    <a:pt x="3354" y="1156"/>
                  </a:cubicBezTo>
                  <a:lnTo>
                    <a:pt x="3247" y="755"/>
                  </a:lnTo>
                  <a:lnTo>
                    <a:pt x="3011"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7" name="Google Shape;1277;p53"/>
            <p:cNvSpPr/>
            <p:nvPr/>
          </p:nvSpPr>
          <p:spPr>
            <a:xfrm>
              <a:off x="4209187" y="2498178"/>
              <a:ext cx="90147" cy="63238"/>
            </a:xfrm>
            <a:custGeom>
              <a:rect b="b" l="l" r="r" t="t"/>
              <a:pathLst>
                <a:path extrusionOk="0" h="1685" w="2402">
                  <a:moveTo>
                    <a:pt x="1129" y="1"/>
                  </a:moveTo>
                  <a:cubicBezTo>
                    <a:pt x="1127" y="1"/>
                    <a:pt x="1127" y="1"/>
                    <a:pt x="1126" y="1"/>
                  </a:cubicBezTo>
                  <a:cubicBezTo>
                    <a:pt x="1123" y="14"/>
                    <a:pt x="1" y="994"/>
                    <a:pt x="1" y="994"/>
                  </a:cubicBezTo>
                  <a:lnTo>
                    <a:pt x="406" y="1407"/>
                  </a:lnTo>
                  <a:cubicBezTo>
                    <a:pt x="586" y="1592"/>
                    <a:pt x="824" y="1684"/>
                    <a:pt x="1063" y="1684"/>
                  </a:cubicBezTo>
                  <a:cubicBezTo>
                    <a:pt x="1300" y="1684"/>
                    <a:pt x="1538" y="1593"/>
                    <a:pt x="1717" y="1410"/>
                  </a:cubicBezTo>
                  <a:lnTo>
                    <a:pt x="2401" y="716"/>
                  </a:lnTo>
                  <a:lnTo>
                    <a:pt x="2401" y="247"/>
                  </a:lnTo>
                  <a:cubicBezTo>
                    <a:pt x="2401" y="245"/>
                    <a:pt x="1187" y="1"/>
                    <a:pt x="1129"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8" name="Google Shape;1278;p53"/>
            <p:cNvSpPr/>
            <p:nvPr/>
          </p:nvSpPr>
          <p:spPr>
            <a:xfrm>
              <a:off x="4209187" y="2519720"/>
              <a:ext cx="56558" cy="41621"/>
            </a:xfrm>
            <a:custGeom>
              <a:rect b="b" l="l" r="r" t="t"/>
              <a:pathLst>
                <a:path extrusionOk="0" h="1109" w="1507">
                  <a:moveTo>
                    <a:pt x="480" y="0"/>
                  </a:moveTo>
                  <a:cubicBezTo>
                    <a:pt x="230" y="219"/>
                    <a:pt x="1" y="418"/>
                    <a:pt x="1" y="418"/>
                  </a:cubicBezTo>
                  <a:lnTo>
                    <a:pt x="406" y="831"/>
                  </a:lnTo>
                  <a:cubicBezTo>
                    <a:pt x="586" y="1016"/>
                    <a:pt x="824" y="1108"/>
                    <a:pt x="1063" y="1108"/>
                  </a:cubicBezTo>
                  <a:cubicBezTo>
                    <a:pt x="1216" y="1108"/>
                    <a:pt x="1369" y="1070"/>
                    <a:pt x="1507" y="994"/>
                  </a:cubicBezTo>
                  <a:cubicBezTo>
                    <a:pt x="1430" y="952"/>
                    <a:pt x="1357" y="896"/>
                    <a:pt x="1293" y="831"/>
                  </a:cubicBezTo>
                  <a:lnTo>
                    <a:pt x="480"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9" name="Google Shape;1279;p53"/>
            <p:cNvSpPr/>
            <p:nvPr/>
          </p:nvSpPr>
          <p:spPr>
            <a:xfrm>
              <a:off x="4183253" y="2492999"/>
              <a:ext cx="92361" cy="42334"/>
            </a:xfrm>
            <a:custGeom>
              <a:rect b="b" l="l" r="r" t="t"/>
              <a:pathLst>
                <a:path extrusionOk="0" h="1128" w="2461">
                  <a:moveTo>
                    <a:pt x="287" y="0"/>
                  </a:moveTo>
                  <a:lnTo>
                    <a:pt x="0" y="196"/>
                  </a:lnTo>
                  <a:cubicBezTo>
                    <a:pt x="44" y="385"/>
                    <a:pt x="141" y="562"/>
                    <a:pt x="279" y="705"/>
                  </a:cubicBezTo>
                  <a:lnTo>
                    <a:pt x="692" y="1127"/>
                  </a:lnTo>
                  <a:lnTo>
                    <a:pt x="2461" y="716"/>
                  </a:lnTo>
                  <a:lnTo>
                    <a:pt x="2217" y="355"/>
                  </a:lnTo>
                  <a:lnTo>
                    <a:pt x="287"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0" name="Google Shape;1280;p53"/>
            <p:cNvSpPr/>
            <p:nvPr/>
          </p:nvSpPr>
          <p:spPr>
            <a:xfrm>
              <a:off x="4189371" y="2403002"/>
              <a:ext cx="93262" cy="54531"/>
            </a:xfrm>
            <a:custGeom>
              <a:rect b="b" l="l" r="r" t="t"/>
              <a:pathLst>
                <a:path extrusionOk="0" h="1453" w="2485">
                  <a:moveTo>
                    <a:pt x="448" y="0"/>
                  </a:moveTo>
                  <a:cubicBezTo>
                    <a:pt x="247" y="218"/>
                    <a:pt x="105" y="495"/>
                    <a:pt x="52" y="805"/>
                  </a:cubicBezTo>
                  <a:lnTo>
                    <a:pt x="1" y="1115"/>
                  </a:lnTo>
                  <a:lnTo>
                    <a:pt x="168" y="1452"/>
                  </a:lnTo>
                  <a:lnTo>
                    <a:pt x="2400" y="1115"/>
                  </a:lnTo>
                  <a:lnTo>
                    <a:pt x="2485" y="692"/>
                  </a:lnTo>
                  <a:lnTo>
                    <a:pt x="448"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1" name="Google Shape;1281;p53"/>
            <p:cNvSpPr/>
            <p:nvPr/>
          </p:nvSpPr>
          <p:spPr>
            <a:xfrm>
              <a:off x="4183253" y="2492999"/>
              <a:ext cx="53142" cy="42334"/>
            </a:xfrm>
            <a:custGeom>
              <a:rect b="b" l="l" r="r" t="t"/>
              <a:pathLst>
                <a:path extrusionOk="0" h="1128" w="1416">
                  <a:moveTo>
                    <a:pt x="287" y="0"/>
                  </a:moveTo>
                  <a:lnTo>
                    <a:pt x="0" y="196"/>
                  </a:lnTo>
                  <a:cubicBezTo>
                    <a:pt x="44" y="385"/>
                    <a:pt x="141" y="562"/>
                    <a:pt x="279" y="705"/>
                  </a:cubicBezTo>
                  <a:lnTo>
                    <a:pt x="692" y="1127"/>
                  </a:lnTo>
                  <a:lnTo>
                    <a:pt x="1415" y="961"/>
                  </a:lnTo>
                  <a:lnTo>
                    <a:pt x="1165" y="706"/>
                  </a:lnTo>
                  <a:cubicBezTo>
                    <a:pt x="1005" y="540"/>
                    <a:pt x="902" y="332"/>
                    <a:pt x="870" y="108"/>
                  </a:cubicBezTo>
                  <a:lnTo>
                    <a:pt x="287"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2" name="Google Shape;1282;p53"/>
            <p:cNvSpPr/>
            <p:nvPr/>
          </p:nvSpPr>
          <p:spPr>
            <a:xfrm>
              <a:off x="4181715" y="2463838"/>
              <a:ext cx="134883" cy="61174"/>
            </a:xfrm>
            <a:custGeom>
              <a:rect b="b" l="l" r="r" t="t"/>
              <a:pathLst>
                <a:path extrusionOk="0" h="1630" w="3594">
                  <a:moveTo>
                    <a:pt x="874" y="1"/>
                  </a:moveTo>
                  <a:lnTo>
                    <a:pt x="205" y="277"/>
                  </a:lnTo>
                  <a:lnTo>
                    <a:pt x="34" y="504"/>
                  </a:lnTo>
                  <a:cubicBezTo>
                    <a:pt x="0" y="662"/>
                    <a:pt x="5" y="824"/>
                    <a:pt x="41" y="974"/>
                  </a:cubicBezTo>
                  <a:lnTo>
                    <a:pt x="2502" y="1496"/>
                  </a:lnTo>
                  <a:lnTo>
                    <a:pt x="3133" y="1629"/>
                  </a:lnTo>
                  <a:lnTo>
                    <a:pt x="3277" y="1483"/>
                  </a:lnTo>
                  <a:cubicBezTo>
                    <a:pt x="3484" y="1274"/>
                    <a:pt x="3594" y="993"/>
                    <a:pt x="3589" y="704"/>
                  </a:cubicBezTo>
                  <a:lnTo>
                    <a:pt x="1116" y="277"/>
                  </a:lnTo>
                  <a:lnTo>
                    <a:pt x="87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3" name="Google Shape;1283;p53"/>
            <p:cNvSpPr/>
            <p:nvPr/>
          </p:nvSpPr>
          <p:spPr>
            <a:xfrm>
              <a:off x="4181752" y="2463800"/>
              <a:ext cx="37530" cy="44210"/>
            </a:xfrm>
            <a:custGeom>
              <a:rect b="b" l="l" r="r" t="t"/>
              <a:pathLst>
                <a:path extrusionOk="0" h="1178" w="1000">
                  <a:moveTo>
                    <a:pt x="875" y="0"/>
                  </a:moveTo>
                  <a:lnTo>
                    <a:pt x="205" y="275"/>
                  </a:lnTo>
                  <a:lnTo>
                    <a:pt x="34" y="502"/>
                  </a:lnTo>
                  <a:cubicBezTo>
                    <a:pt x="1" y="661"/>
                    <a:pt x="5" y="822"/>
                    <a:pt x="42" y="974"/>
                  </a:cubicBezTo>
                  <a:lnTo>
                    <a:pt x="999" y="1177"/>
                  </a:lnTo>
                  <a:cubicBezTo>
                    <a:pt x="900" y="971"/>
                    <a:pt x="871" y="734"/>
                    <a:pt x="920" y="505"/>
                  </a:cubicBezTo>
                  <a:lnTo>
                    <a:pt x="926" y="480"/>
                  </a:lnTo>
                  <a:lnTo>
                    <a:pt x="986" y="128"/>
                  </a:lnTo>
                  <a:lnTo>
                    <a:pt x="875"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4" name="Google Shape;1284;p53"/>
            <p:cNvSpPr/>
            <p:nvPr/>
          </p:nvSpPr>
          <p:spPr>
            <a:xfrm>
              <a:off x="4183028" y="2425182"/>
              <a:ext cx="127977" cy="57571"/>
            </a:xfrm>
            <a:custGeom>
              <a:rect b="b" l="l" r="r" t="t"/>
              <a:pathLst>
                <a:path extrusionOk="0" h="1534" w="3410">
                  <a:moveTo>
                    <a:pt x="3256" y="0"/>
                  </a:moveTo>
                  <a:lnTo>
                    <a:pt x="171" y="525"/>
                  </a:lnTo>
                  <a:lnTo>
                    <a:pt x="6" y="1509"/>
                  </a:lnTo>
                  <a:lnTo>
                    <a:pt x="0" y="1534"/>
                  </a:lnTo>
                  <a:lnTo>
                    <a:pt x="0" y="1534"/>
                  </a:lnTo>
                  <a:lnTo>
                    <a:pt x="3391" y="823"/>
                  </a:lnTo>
                  <a:lnTo>
                    <a:pt x="3410" y="819"/>
                  </a:lnTo>
                  <a:lnTo>
                    <a:pt x="3307" y="216"/>
                  </a:lnTo>
                  <a:cubicBezTo>
                    <a:pt x="3297" y="140"/>
                    <a:pt x="3278" y="70"/>
                    <a:pt x="3256"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5" name="Google Shape;1285;p53"/>
            <p:cNvSpPr/>
            <p:nvPr/>
          </p:nvSpPr>
          <p:spPr>
            <a:xfrm>
              <a:off x="4189371" y="2403002"/>
              <a:ext cx="43347" cy="54531"/>
            </a:xfrm>
            <a:custGeom>
              <a:rect b="b" l="l" r="r" t="t"/>
              <a:pathLst>
                <a:path extrusionOk="0" h="1453" w="1155">
                  <a:moveTo>
                    <a:pt x="448" y="0"/>
                  </a:moveTo>
                  <a:cubicBezTo>
                    <a:pt x="247" y="218"/>
                    <a:pt x="105" y="495"/>
                    <a:pt x="52" y="805"/>
                  </a:cubicBezTo>
                  <a:lnTo>
                    <a:pt x="1" y="1115"/>
                  </a:lnTo>
                  <a:lnTo>
                    <a:pt x="168" y="1452"/>
                  </a:lnTo>
                  <a:lnTo>
                    <a:pt x="849" y="1350"/>
                  </a:lnTo>
                  <a:lnTo>
                    <a:pt x="941" y="805"/>
                  </a:lnTo>
                  <a:cubicBezTo>
                    <a:pt x="975" y="598"/>
                    <a:pt x="1048" y="408"/>
                    <a:pt x="1154" y="240"/>
                  </a:cubicBezTo>
                  <a:lnTo>
                    <a:pt x="448"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6" name="Google Shape;1286;p53"/>
            <p:cNvSpPr/>
            <p:nvPr/>
          </p:nvSpPr>
          <p:spPr>
            <a:xfrm>
              <a:off x="4221797" y="2575490"/>
              <a:ext cx="89396" cy="50328"/>
            </a:xfrm>
            <a:custGeom>
              <a:rect b="b" l="l" r="r" t="t"/>
              <a:pathLst>
                <a:path extrusionOk="0" h="1341" w="2382">
                  <a:moveTo>
                    <a:pt x="1741" y="1"/>
                  </a:moveTo>
                  <a:lnTo>
                    <a:pt x="349" y="527"/>
                  </a:lnTo>
                  <a:lnTo>
                    <a:pt x="1" y="692"/>
                  </a:lnTo>
                  <a:lnTo>
                    <a:pt x="77" y="1340"/>
                  </a:lnTo>
                  <a:lnTo>
                    <a:pt x="1111" y="1176"/>
                  </a:lnTo>
                  <a:lnTo>
                    <a:pt x="1695" y="1274"/>
                  </a:lnTo>
                  <a:lnTo>
                    <a:pt x="2381" y="937"/>
                  </a:lnTo>
                  <a:lnTo>
                    <a:pt x="2358" y="555"/>
                  </a:lnTo>
                  <a:lnTo>
                    <a:pt x="1809" y="81"/>
                  </a:lnTo>
                  <a:cubicBezTo>
                    <a:pt x="1782" y="58"/>
                    <a:pt x="1760" y="30"/>
                    <a:pt x="1741"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7" name="Google Shape;1287;p53"/>
            <p:cNvSpPr/>
            <p:nvPr/>
          </p:nvSpPr>
          <p:spPr>
            <a:xfrm>
              <a:off x="4288638" y="2615009"/>
              <a:ext cx="53030" cy="35091"/>
            </a:xfrm>
            <a:custGeom>
              <a:rect b="b" l="l" r="r" t="t"/>
              <a:pathLst>
                <a:path extrusionOk="0" h="935" w="1413">
                  <a:moveTo>
                    <a:pt x="951" y="1"/>
                  </a:moveTo>
                  <a:lnTo>
                    <a:pt x="91" y="315"/>
                  </a:lnTo>
                  <a:lnTo>
                    <a:pt x="50" y="736"/>
                  </a:lnTo>
                  <a:lnTo>
                    <a:pt x="1" y="853"/>
                  </a:lnTo>
                  <a:lnTo>
                    <a:pt x="286" y="935"/>
                  </a:lnTo>
                  <a:lnTo>
                    <a:pt x="1413" y="935"/>
                  </a:lnTo>
                  <a:lnTo>
                    <a:pt x="1413" y="862"/>
                  </a:lnTo>
                  <a:cubicBezTo>
                    <a:pt x="1410" y="648"/>
                    <a:pt x="1360" y="436"/>
                    <a:pt x="1267" y="246"/>
                  </a:cubicBezTo>
                  <a:lnTo>
                    <a:pt x="951"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8" name="Google Shape;1288;p53"/>
            <p:cNvSpPr/>
            <p:nvPr/>
          </p:nvSpPr>
          <p:spPr>
            <a:xfrm>
              <a:off x="4252646" y="2596319"/>
              <a:ext cx="83504" cy="49352"/>
            </a:xfrm>
            <a:custGeom>
              <a:rect b="b" l="l" r="r" t="t"/>
              <a:pathLst>
                <a:path extrusionOk="0" h="1315" w="2225">
                  <a:moveTo>
                    <a:pt x="1533" y="0"/>
                  </a:moveTo>
                  <a:lnTo>
                    <a:pt x="287" y="621"/>
                  </a:lnTo>
                  <a:lnTo>
                    <a:pt x="1" y="785"/>
                  </a:lnTo>
                  <a:lnTo>
                    <a:pt x="522" y="1314"/>
                  </a:lnTo>
                  <a:lnTo>
                    <a:pt x="1005" y="1234"/>
                  </a:lnTo>
                  <a:lnTo>
                    <a:pt x="2224" y="741"/>
                  </a:lnTo>
                  <a:cubicBezTo>
                    <a:pt x="2144" y="578"/>
                    <a:pt x="2028" y="427"/>
                    <a:pt x="1884" y="303"/>
                  </a:cubicBezTo>
                  <a:lnTo>
                    <a:pt x="1533"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9" name="Google Shape;1289;p53"/>
            <p:cNvSpPr/>
            <p:nvPr/>
          </p:nvSpPr>
          <p:spPr>
            <a:xfrm>
              <a:off x="4182428" y="2575302"/>
              <a:ext cx="116906" cy="74872"/>
            </a:xfrm>
            <a:custGeom>
              <a:rect b="b" l="l" r="r" t="t"/>
              <a:pathLst>
                <a:path extrusionOk="0" h="1995" w="3115">
                  <a:moveTo>
                    <a:pt x="777" y="0"/>
                  </a:moveTo>
                  <a:cubicBezTo>
                    <a:pt x="758" y="32"/>
                    <a:pt x="734" y="61"/>
                    <a:pt x="706" y="85"/>
                  </a:cubicBezTo>
                  <a:lnTo>
                    <a:pt x="0" y="695"/>
                  </a:lnTo>
                  <a:lnTo>
                    <a:pt x="22" y="715"/>
                  </a:lnTo>
                  <a:lnTo>
                    <a:pt x="1429" y="1994"/>
                  </a:lnTo>
                  <a:lnTo>
                    <a:pt x="3114" y="1994"/>
                  </a:lnTo>
                  <a:lnTo>
                    <a:pt x="777"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0" name="Google Shape;1290;p53"/>
            <p:cNvSpPr/>
            <p:nvPr/>
          </p:nvSpPr>
          <p:spPr>
            <a:xfrm>
              <a:off x="4156945" y="2601460"/>
              <a:ext cx="79076" cy="48714"/>
            </a:xfrm>
            <a:custGeom>
              <a:rect b="b" l="l" r="r" t="t"/>
              <a:pathLst>
                <a:path extrusionOk="0" h="1298" w="2107">
                  <a:moveTo>
                    <a:pt x="676" y="0"/>
                  </a:moveTo>
                  <a:lnTo>
                    <a:pt x="485" y="166"/>
                  </a:lnTo>
                  <a:cubicBezTo>
                    <a:pt x="178" y="432"/>
                    <a:pt x="1" y="819"/>
                    <a:pt x="1" y="1224"/>
                  </a:cubicBezTo>
                  <a:lnTo>
                    <a:pt x="1" y="1297"/>
                  </a:lnTo>
                  <a:lnTo>
                    <a:pt x="2106" y="1297"/>
                  </a:lnTo>
                  <a:lnTo>
                    <a:pt x="676" y="0"/>
                  </a:lnTo>
                  <a:close/>
                </a:path>
              </a:pathLst>
            </a:custGeom>
            <a:solidFill>
              <a:srgbClr val="E5E1E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1" name="Google Shape;1291;p53"/>
            <p:cNvSpPr/>
            <p:nvPr/>
          </p:nvSpPr>
          <p:spPr>
            <a:xfrm>
              <a:off x="4182953" y="2439031"/>
              <a:ext cx="40758" cy="43722"/>
            </a:xfrm>
            <a:custGeom>
              <a:rect b="b" l="l" r="r" t="t"/>
              <a:pathLst>
                <a:path extrusionOk="0" h="1165" w="1086">
                  <a:moveTo>
                    <a:pt x="1086" y="1"/>
                  </a:moveTo>
                  <a:lnTo>
                    <a:pt x="172" y="156"/>
                  </a:lnTo>
                  <a:lnTo>
                    <a:pt x="5" y="1141"/>
                  </a:lnTo>
                  <a:lnTo>
                    <a:pt x="1" y="1165"/>
                  </a:lnTo>
                  <a:lnTo>
                    <a:pt x="920" y="970"/>
                  </a:lnTo>
                  <a:lnTo>
                    <a:pt x="1086"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2" name="Google Shape;1292;p53"/>
            <p:cNvSpPr/>
            <p:nvPr/>
          </p:nvSpPr>
          <p:spPr>
            <a:xfrm>
              <a:off x="4156945" y="2601460"/>
              <a:ext cx="79076" cy="48714"/>
            </a:xfrm>
            <a:custGeom>
              <a:rect b="b" l="l" r="r" t="t"/>
              <a:pathLst>
                <a:path extrusionOk="0" h="1298" w="2107">
                  <a:moveTo>
                    <a:pt x="676" y="0"/>
                  </a:moveTo>
                  <a:lnTo>
                    <a:pt x="485" y="166"/>
                  </a:lnTo>
                  <a:cubicBezTo>
                    <a:pt x="178" y="432"/>
                    <a:pt x="1" y="819"/>
                    <a:pt x="1" y="1224"/>
                  </a:cubicBezTo>
                  <a:lnTo>
                    <a:pt x="1" y="1297"/>
                  </a:lnTo>
                  <a:lnTo>
                    <a:pt x="2106" y="1297"/>
                  </a:lnTo>
                  <a:lnTo>
                    <a:pt x="676"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3" name="Google Shape;1293;p53"/>
            <p:cNvSpPr/>
            <p:nvPr/>
          </p:nvSpPr>
          <p:spPr>
            <a:xfrm>
              <a:off x="4182315" y="2575415"/>
              <a:ext cx="48301" cy="42597"/>
            </a:xfrm>
            <a:custGeom>
              <a:rect b="b" l="l" r="r" t="t"/>
              <a:pathLst>
                <a:path extrusionOk="0" h="1135" w="1287">
                  <a:moveTo>
                    <a:pt x="778" y="0"/>
                  </a:moveTo>
                  <a:cubicBezTo>
                    <a:pt x="759" y="31"/>
                    <a:pt x="737" y="60"/>
                    <a:pt x="708" y="83"/>
                  </a:cubicBezTo>
                  <a:lnTo>
                    <a:pt x="0" y="694"/>
                  </a:lnTo>
                  <a:lnTo>
                    <a:pt x="22" y="713"/>
                  </a:lnTo>
                  <a:lnTo>
                    <a:pt x="486" y="1135"/>
                  </a:lnTo>
                  <a:cubicBezTo>
                    <a:pt x="512" y="1107"/>
                    <a:pt x="541" y="1079"/>
                    <a:pt x="570" y="1054"/>
                  </a:cubicBezTo>
                  <a:lnTo>
                    <a:pt x="1287" y="436"/>
                  </a:lnTo>
                  <a:lnTo>
                    <a:pt x="778"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4" name="Google Shape;1294;p53"/>
            <p:cNvSpPr/>
            <p:nvPr/>
          </p:nvSpPr>
          <p:spPr>
            <a:xfrm>
              <a:off x="4156945" y="2601460"/>
              <a:ext cx="43685" cy="48714"/>
            </a:xfrm>
            <a:custGeom>
              <a:rect b="b" l="l" r="r" t="t"/>
              <a:pathLst>
                <a:path extrusionOk="0" h="1298" w="1164">
                  <a:moveTo>
                    <a:pt x="676" y="0"/>
                  </a:moveTo>
                  <a:lnTo>
                    <a:pt x="485" y="166"/>
                  </a:lnTo>
                  <a:cubicBezTo>
                    <a:pt x="178" y="432"/>
                    <a:pt x="1" y="818"/>
                    <a:pt x="1" y="1224"/>
                  </a:cubicBezTo>
                  <a:lnTo>
                    <a:pt x="1" y="1297"/>
                  </a:lnTo>
                  <a:lnTo>
                    <a:pt x="770" y="1297"/>
                  </a:lnTo>
                  <a:cubicBezTo>
                    <a:pt x="798" y="974"/>
                    <a:pt x="937" y="673"/>
                    <a:pt x="1163" y="441"/>
                  </a:cubicBezTo>
                  <a:lnTo>
                    <a:pt x="676"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5" name="Google Shape;1295;p53"/>
            <p:cNvSpPr/>
            <p:nvPr/>
          </p:nvSpPr>
          <p:spPr>
            <a:xfrm>
              <a:off x="4151803" y="2378457"/>
              <a:ext cx="195043" cy="276108"/>
            </a:xfrm>
            <a:custGeom>
              <a:rect b="b" l="l" r="r" t="t"/>
              <a:pathLst>
                <a:path extrusionOk="0" h="7357" w="5197">
                  <a:moveTo>
                    <a:pt x="2597" y="274"/>
                  </a:moveTo>
                  <a:cubicBezTo>
                    <a:pt x="3173" y="274"/>
                    <a:pt x="3676" y="615"/>
                    <a:pt x="3901" y="1119"/>
                  </a:cubicBezTo>
                  <a:lnTo>
                    <a:pt x="3495" y="1188"/>
                  </a:lnTo>
                  <a:lnTo>
                    <a:pt x="1711" y="581"/>
                  </a:lnTo>
                  <a:cubicBezTo>
                    <a:pt x="1957" y="388"/>
                    <a:pt x="2265" y="274"/>
                    <a:pt x="2597" y="274"/>
                  </a:cubicBezTo>
                  <a:close/>
                  <a:moveTo>
                    <a:pt x="1492" y="796"/>
                  </a:moveTo>
                  <a:lnTo>
                    <a:pt x="2929" y="1286"/>
                  </a:lnTo>
                  <a:lnTo>
                    <a:pt x="1169" y="1583"/>
                  </a:lnTo>
                  <a:lnTo>
                    <a:pt x="1189" y="1464"/>
                  </a:lnTo>
                  <a:cubicBezTo>
                    <a:pt x="1233" y="1210"/>
                    <a:pt x="1338" y="983"/>
                    <a:pt x="1492" y="796"/>
                  </a:cubicBezTo>
                  <a:close/>
                  <a:moveTo>
                    <a:pt x="3989" y="1384"/>
                  </a:moveTo>
                  <a:lnTo>
                    <a:pt x="4005" y="1466"/>
                  </a:lnTo>
                  <a:lnTo>
                    <a:pt x="4085" y="1940"/>
                  </a:lnTo>
                  <a:lnTo>
                    <a:pt x="1000" y="2587"/>
                  </a:lnTo>
                  <a:lnTo>
                    <a:pt x="1120" y="1871"/>
                  </a:lnTo>
                  <a:lnTo>
                    <a:pt x="3989" y="1384"/>
                  </a:lnTo>
                  <a:close/>
                  <a:moveTo>
                    <a:pt x="4131" y="2210"/>
                  </a:moveTo>
                  <a:lnTo>
                    <a:pt x="4224" y="2763"/>
                  </a:lnTo>
                  <a:cubicBezTo>
                    <a:pt x="4224" y="2764"/>
                    <a:pt x="4224" y="2766"/>
                    <a:pt x="4226" y="2767"/>
                  </a:cubicBezTo>
                  <a:lnTo>
                    <a:pt x="4230" y="2788"/>
                  </a:lnTo>
                  <a:cubicBezTo>
                    <a:pt x="4230" y="2789"/>
                    <a:pt x="4230" y="2793"/>
                    <a:pt x="4231" y="2796"/>
                  </a:cubicBezTo>
                  <a:lnTo>
                    <a:pt x="3598" y="2687"/>
                  </a:lnTo>
                  <a:cubicBezTo>
                    <a:pt x="3591" y="2685"/>
                    <a:pt x="3583" y="2685"/>
                    <a:pt x="3576" y="2685"/>
                  </a:cubicBezTo>
                  <a:cubicBezTo>
                    <a:pt x="3510" y="2685"/>
                    <a:pt x="3451" y="2731"/>
                    <a:pt x="3440" y="2799"/>
                  </a:cubicBezTo>
                  <a:cubicBezTo>
                    <a:pt x="3427" y="2874"/>
                    <a:pt x="3477" y="2945"/>
                    <a:pt x="3552" y="2957"/>
                  </a:cubicBezTo>
                  <a:lnTo>
                    <a:pt x="4245" y="3078"/>
                  </a:lnTo>
                  <a:cubicBezTo>
                    <a:pt x="4223" y="3290"/>
                    <a:pt x="4129" y="3489"/>
                    <a:pt x="3976" y="3644"/>
                  </a:cubicBezTo>
                  <a:lnTo>
                    <a:pt x="3883" y="3738"/>
                  </a:lnTo>
                  <a:lnTo>
                    <a:pt x="955" y="3118"/>
                  </a:lnTo>
                  <a:cubicBezTo>
                    <a:pt x="943" y="3038"/>
                    <a:pt x="942" y="2957"/>
                    <a:pt x="951" y="2877"/>
                  </a:cubicBezTo>
                  <a:lnTo>
                    <a:pt x="1914" y="2676"/>
                  </a:lnTo>
                  <a:lnTo>
                    <a:pt x="2967" y="2859"/>
                  </a:lnTo>
                  <a:cubicBezTo>
                    <a:pt x="2974" y="2861"/>
                    <a:pt x="2983" y="2861"/>
                    <a:pt x="2990" y="2861"/>
                  </a:cubicBezTo>
                  <a:cubicBezTo>
                    <a:pt x="3056" y="2861"/>
                    <a:pt x="3113" y="2812"/>
                    <a:pt x="3126" y="2747"/>
                  </a:cubicBezTo>
                  <a:cubicBezTo>
                    <a:pt x="3138" y="2672"/>
                    <a:pt x="3090" y="2600"/>
                    <a:pt x="3014" y="2589"/>
                  </a:cubicBezTo>
                  <a:lnTo>
                    <a:pt x="2639" y="2523"/>
                  </a:lnTo>
                  <a:lnTo>
                    <a:pt x="4131" y="2210"/>
                  </a:lnTo>
                  <a:close/>
                  <a:moveTo>
                    <a:pt x="1052" y="3416"/>
                  </a:moveTo>
                  <a:lnTo>
                    <a:pt x="2669" y="3758"/>
                  </a:lnTo>
                  <a:lnTo>
                    <a:pt x="1576" y="4013"/>
                  </a:lnTo>
                  <a:lnTo>
                    <a:pt x="1215" y="3643"/>
                  </a:lnTo>
                  <a:cubicBezTo>
                    <a:pt x="1148" y="3577"/>
                    <a:pt x="1094" y="3501"/>
                    <a:pt x="1052" y="3416"/>
                  </a:cubicBezTo>
                  <a:close/>
                  <a:moveTo>
                    <a:pt x="3299" y="3896"/>
                  </a:moveTo>
                  <a:lnTo>
                    <a:pt x="3655" y="3969"/>
                  </a:lnTo>
                  <a:lnTo>
                    <a:pt x="3148" y="4485"/>
                  </a:lnTo>
                  <a:cubicBezTo>
                    <a:pt x="2999" y="4635"/>
                    <a:pt x="2802" y="4719"/>
                    <a:pt x="2590" y="4719"/>
                  </a:cubicBezTo>
                  <a:lnTo>
                    <a:pt x="2588" y="4719"/>
                  </a:lnTo>
                  <a:cubicBezTo>
                    <a:pt x="2376" y="4719"/>
                    <a:pt x="2179" y="4635"/>
                    <a:pt x="2031" y="4483"/>
                  </a:cubicBezTo>
                  <a:lnTo>
                    <a:pt x="1797" y="4244"/>
                  </a:lnTo>
                  <a:lnTo>
                    <a:pt x="3299" y="3896"/>
                  </a:lnTo>
                  <a:close/>
                  <a:moveTo>
                    <a:pt x="3312" y="4707"/>
                  </a:moveTo>
                  <a:lnTo>
                    <a:pt x="3429" y="5150"/>
                  </a:lnTo>
                  <a:lnTo>
                    <a:pt x="2236" y="5600"/>
                  </a:lnTo>
                  <a:lnTo>
                    <a:pt x="1753" y="5187"/>
                  </a:lnTo>
                  <a:lnTo>
                    <a:pt x="1878" y="4714"/>
                  </a:lnTo>
                  <a:cubicBezTo>
                    <a:pt x="2071" y="4893"/>
                    <a:pt x="2322" y="4989"/>
                    <a:pt x="2588" y="4992"/>
                  </a:cubicBezTo>
                  <a:lnTo>
                    <a:pt x="2590" y="4992"/>
                  </a:lnTo>
                  <a:cubicBezTo>
                    <a:pt x="2860" y="4992"/>
                    <a:pt x="3116" y="4891"/>
                    <a:pt x="3312" y="4707"/>
                  </a:cubicBezTo>
                  <a:close/>
                  <a:moveTo>
                    <a:pt x="3560" y="5394"/>
                  </a:moveTo>
                  <a:cubicBezTo>
                    <a:pt x="3568" y="5402"/>
                    <a:pt x="3575" y="5409"/>
                    <a:pt x="3584" y="5416"/>
                  </a:cubicBezTo>
                  <a:lnTo>
                    <a:pt x="3976" y="5757"/>
                  </a:lnTo>
                  <a:lnTo>
                    <a:pt x="2995" y="6245"/>
                  </a:lnTo>
                  <a:lnTo>
                    <a:pt x="2477" y="5804"/>
                  </a:lnTo>
                  <a:lnTo>
                    <a:pt x="3560" y="5394"/>
                  </a:lnTo>
                  <a:close/>
                  <a:moveTo>
                    <a:pt x="4201" y="5950"/>
                  </a:moveTo>
                  <a:lnTo>
                    <a:pt x="4481" y="6192"/>
                  </a:lnTo>
                  <a:cubicBezTo>
                    <a:pt x="4574" y="6271"/>
                    <a:pt x="4651" y="6362"/>
                    <a:pt x="4715" y="6461"/>
                  </a:cubicBezTo>
                  <a:lnTo>
                    <a:pt x="3720" y="6864"/>
                  </a:lnTo>
                  <a:lnTo>
                    <a:pt x="3221" y="6437"/>
                  </a:lnTo>
                  <a:lnTo>
                    <a:pt x="4201" y="5950"/>
                  </a:lnTo>
                  <a:close/>
                  <a:moveTo>
                    <a:pt x="2597" y="1"/>
                  </a:moveTo>
                  <a:cubicBezTo>
                    <a:pt x="1764" y="1"/>
                    <a:pt x="1059" y="599"/>
                    <a:pt x="920" y="1419"/>
                  </a:cubicBezTo>
                  <a:lnTo>
                    <a:pt x="696" y="2730"/>
                  </a:lnTo>
                  <a:cubicBezTo>
                    <a:pt x="614" y="3130"/>
                    <a:pt x="734" y="3542"/>
                    <a:pt x="1018" y="3834"/>
                  </a:cubicBezTo>
                  <a:lnTo>
                    <a:pt x="1654" y="4488"/>
                  </a:lnTo>
                  <a:lnTo>
                    <a:pt x="1487" y="5118"/>
                  </a:lnTo>
                  <a:cubicBezTo>
                    <a:pt x="1479" y="5153"/>
                    <a:pt x="1458" y="5184"/>
                    <a:pt x="1432" y="5207"/>
                  </a:cubicBezTo>
                  <a:lnTo>
                    <a:pt x="533" y="5983"/>
                  </a:lnTo>
                  <a:cubicBezTo>
                    <a:pt x="193" y="6276"/>
                    <a:pt x="0" y="6700"/>
                    <a:pt x="0" y="7146"/>
                  </a:cubicBezTo>
                  <a:lnTo>
                    <a:pt x="0" y="7219"/>
                  </a:lnTo>
                  <a:cubicBezTo>
                    <a:pt x="0" y="7295"/>
                    <a:pt x="62" y="7356"/>
                    <a:pt x="138" y="7356"/>
                  </a:cubicBezTo>
                  <a:cubicBezTo>
                    <a:pt x="212" y="7356"/>
                    <a:pt x="274" y="7295"/>
                    <a:pt x="274" y="7219"/>
                  </a:cubicBezTo>
                  <a:lnTo>
                    <a:pt x="274" y="7146"/>
                  </a:lnTo>
                  <a:cubicBezTo>
                    <a:pt x="274" y="6779"/>
                    <a:pt x="433" y="6432"/>
                    <a:pt x="711" y="6191"/>
                  </a:cubicBezTo>
                  <a:lnTo>
                    <a:pt x="812" y="6103"/>
                  </a:lnTo>
                  <a:lnTo>
                    <a:pt x="2151" y="7320"/>
                  </a:lnTo>
                  <a:cubicBezTo>
                    <a:pt x="2177" y="7343"/>
                    <a:pt x="2209" y="7355"/>
                    <a:pt x="2243" y="7355"/>
                  </a:cubicBezTo>
                  <a:cubicBezTo>
                    <a:pt x="2280" y="7355"/>
                    <a:pt x="2318" y="7340"/>
                    <a:pt x="2343" y="7309"/>
                  </a:cubicBezTo>
                  <a:cubicBezTo>
                    <a:pt x="2394" y="7252"/>
                    <a:pt x="2391" y="7166"/>
                    <a:pt x="2334" y="7115"/>
                  </a:cubicBezTo>
                  <a:lnTo>
                    <a:pt x="1019" y="5921"/>
                  </a:lnTo>
                  <a:lnTo>
                    <a:pt x="1604" y="5416"/>
                  </a:lnTo>
                  <a:lnTo>
                    <a:pt x="3840" y="7320"/>
                  </a:lnTo>
                  <a:cubicBezTo>
                    <a:pt x="3866" y="7342"/>
                    <a:pt x="3897" y="7353"/>
                    <a:pt x="3929" y="7353"/>
                  </a:cubicBezTo>
                  <a:cubicBezTo>
                    <a:pt x="3968" y="7353"/>
                    <a:pt x="4006" y="7336"/>
                    <a:pt x="4034" y="7305"/>
                  </a:cubicBezTo>
                  <a:cubicBezTo>
                    <a:pt x="4082" y="7248"/>
                    <a:pt x="4075" y="7160"/>
                    <a:pt x="4019" y="7112"/>
                  </a:cubicBezTo>
                  <a:lnTo>
                    <a:pt x="3957" y="7058"/>
                  </a:lnTo>
                  <a:lnTo>
                    <a:pt x="4841" y="6703"/>
                  </a:lnTo>
                  <a:cubicBezTo>
                    <a:pt x="4892" y="6842"/>
                    <a:pt x="4921" y="6991"/>
                    <a:pt x="4921" y="7143"/>
                  </a:cubicBezTo>
                  <a:lnTo>
                    <a:pt x="4921" y="7216"/>
                  </a:lnTo>
                  <a:cubicBezTo>
                    <a:pt x="4921" y="7290"/>
                    <a:pt x="4984" y="7353"/>
                    <a:pt x="5059" y="7353"/>
                  </a:cubicBezTo>
                  <a:cubicBezTo>
                    <a:pt x="5133" y="7353"/>
                    <a:pt x="5196" y="7290"/>
                    <a:pt x="5196" y="7216"/>
                  </a:cubicBezTo>
                  <a:lnTo>
                    <a:pt x="5196" y="7143"/>
                  </a:lnTo>
                  <a:cubicBezTo>
                    <a:pt x="5192" y="6703"/>
                    <a:pt x="4999" y="6279"/>
                    <a:pt x="4661" y="5986"/>
                  </a:cubicBezTo>
                  <a:lnTo>
                    <a:pt x="3762" y="5209"/>
                  </a:lnTo>
                  <a:cubicBezTo>
                    <a:pt x="3734" y="5185"/>
                    <a:pt x="3714" y="5154"/>
                    <a:pt x="3705" y="5119"/>
                  </a:cubicBezTo>
                  <a:lnTo>
                    <a:pt x="3536" y="4480"/>
                  </a:lnTo>
                  <a:lnTo>
                    <a:pt x="4169" y="3837"/>
                  </a:lnTo>
                  <a:cubicBezTo>
                    <a:pt x="4455" y="3545"/>
                    <a:pt x="4578" y="3130"/>
                    <a:pt x="4496" y="2729"/>
                  </a:cubicBezTo>
                  <a:lnTo>
                    <a:pt x="4275" y="1419"/>
                  </a:lnTo>
                  <a:cubicBezTo>
                    <a:pt x="4136" y="596"/>
                    <a:pt x="3430" y="1"/>
                    <a:pt x="259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6" name="Google Shape;1296;p53"/>
            <p:cNvSpPr/>
            <p:nvPr/>
          </p:nvSpPr>
          <p:spPr>
            <a:xfrm>
              <a:off x="4123656" y="2324001"/>
              <a:ext cx="251151" cy="291308"/>
            </a:xfrm>
            <a:custGeom>
              <a:rect b="b" l="l" r="r" t="t"/>
              <a:pathLst>
                <a:path extrusionOk="0" h="7762" w="6692">
                  <a:moveTo>
                    <a:pt x="1628" y="0"/>
                  </a:moveTo>
                  <a:cubicBezTo>
                    <a:pt x="1512" y="0"/>
                    <a:pt x="1404" y="57"/>
                    <a:pt x="1338" y="154"/>
                  </a:cubicBezTo>
                  <a:lnTo>
                    <a:pt x="66" y="2035"/>
                  </a:lnTo>
                  <a:cubicBezTo>
                    <a:pt x="22" y="2101"/>
                    <a:pt x="0" y="2181"/>
                    <a:pt x="8" y="2259"/>
                  </a:cubicBezTo>
                  <a:lnTo>
                    <a:pt x="66" y="2949"/>
                  </a:lnTo>
                  <a:cubicBezTo>
                    <a:pt x="72" y="3019"/>
                    <a:pt x="132" y="3074"/>
                    <a:pt x="202" y="3074"/>
                  </a:cubicBezTo>
                  <a:cubicBezTo>
                    <a:pt x="207" y="3074"/>
                    <a:pt x="211" y="3074"/>
                    <a:pt x="215" y="3073"/>
                  </a:cubicBezTo>
                  <a:cubicBezTo>
                    <a:pt x="290" y="3067"/>
                    <a:pt x="347" y="3000"/>
                    <a:pt x="340" y="2924"/>
                  </a:cubicBezTo>
                  <a:lnTo>
                    <a:pt x="281" y="2236"/>
                  </a:lnTo>
                  <a:cubicBezTo>
                    <a:pt x="278" y="2220"/>
                    <a:pt x="284" y="2201"/>
                    <a:pt x="293" y="2189"/>
                  </a:cubicBezTo>
                  <a:lnTo>
                    <a:pt x="1565" y="307"/>
                  </a:lnTo>
                  <a:cubicBezTo>
                    <a:pt x="1581" y="288"/>
                    <a:pt x="1601" y="275"/>
                    <a:pt x="1628" y="275"/>
                  </a:cubicBezTo>
                  <a:lnTo>
                    <a:pt x="5065" y="275"/>
                  </a:lnTo>
                  <a:cubicBezTo>
                    <a:pt x="5091" y="275"/>
                    <a:pt x="5113" y="288"/>
                    <a:pt x="5128" y="307"/>
                  </a:cubicBezTo>
                  <a:lnTo>
                    <a:pt x="6400" y="2189"/>
                  </a:lnTo>
                  <a:cubicBezTo>
                    <a:pt x="6408" y="2203"/>
                    <a:pt x="6414" y="2220"/>
                    <a:pt x="6411" y="2236"/>
                  </a:cubicBezTo>
                  <a:lnTo>
                    <a:pt x="5957" y="7614"/>
                  </a:lnTo>
                  <a:cubicBezTo>
                    <a:pt x="5951" y="7689"/>
                    <a:pt x="6006" y="7756"/>
                    <a:pt x="6081" y="7762"/>
                  </a:cubicBezTo>
                  <a:lnTo>
                    <a:pt x="6093" y="7762"/>
                  </a:lnTo>
                  <a:cubicBezTo>
                    <a:pt x="6164" y="7762"/>
                    <a:pt x="6223" y="7708"/>
                    <a:pt x="6230" y="7636"/>
                  </a:cubicBezTo>
                  <a:lnTo>
                    <a:pt x="6685" y="2258"/>
                  </a:lnTo>
                  <a:cubicBezTo>
                    <a:pt x="6692" y="2179"/>
                    <a:pt x="6671" y="2101"/>
                    <a:pt x="6626" y="2035"/>
                  </a:cubicBezTo>
                  <a:lnTo>
                    <a:pt x="5354" y="154"/>
                  </a:lnTo>
                  <a:cubicBezTo>
                    <a:pt x="5288" y="59"/>
                    <a:pt x="5180" y="0"/>
                    <a:pt x="506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7" name="Google Shape;1297;p53"/>
            <p:cNvSpPr/>
            <p:nvPr/>
          </p:nvSpPr>
          <p:spPr>
            <a:xfrm>
              <a:off x="4127709" y="2451003"/>
              <a:ext cx="23869" cy="164419"/>
            </a:xfrm>
            <a:custGeom>
              <a:rect b="b" l="l" r="r" t="t"/>
              <a:pathLst>
                <a:path extrusionOk="0" h="4381" w="636">
                  <a:moveTo>
                    <a:pt x="145" y="0"/>
                  </a:moveTo>
                  <a:cubicBezTo>
                    <a:pt x="141" y="0"/>
                    <a:pt x="137" y="0"/>
                    <a:pt x="132" y="1"/>
                  </a:cubicBezTo>
                  <a:cubicBezTo>
                    <a:pt x="58" y="7"/>
                    <a:pt x="1" y="74"/>
                    <a:pt x="8" y="148"/>
                  </a:cubicBezTo>
                  <a:lnTo>
                    <a:pt x="356" y="4255"/>
                  </a:lnTo>
                  <a:cubicBezTo>
                    <a:pt x="360" y="4327"/>
                    <a:pt x="422" y="4381"/>
                    <a:pt x="492" y="4381"/>
                  </a:cubicBezTo>
                  <a:lnTo>
                    <a:pt x="504" y="4381"/>
                  </a:lnTo>
                  <a:cubicBezTo>
                    <a:pt x="578" y="4376"/>
                    <a:pt x="635" y="4308"/>
                    <a:pt x="628" y="4233"/>
                  </a:cubicBezTo>
                  <a:lnTo>
                    <a:pt x="281" y="125"/>
                  </a:lnTo>
                  <a:cubicBezTo>
                    <a:pt x="276" y="55"/>
                    <a:pt x="216" y="0"/>
                    <a:pt x="14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8" name="Google Shape;1298;p53"/>
            <p:cNvSpPr/>
            <p:nvPr/>
          </p:nvSpPr>
          <p:spPr>
            <a:xfrm>
              <a:off x="4364186" y="2545315"/>
              <a:ext cx="19215" cy="109287"/>
            </a:xfrm>
            <a:custGeom>
              <a:rect b="b" l="l" r="r" t="t"/>
              <a:pathLst>
                <a:path extrusionOk="0" h="2912" w="512">
                  <a:moveTo>
                    <a:pt x="369" y="0"/>
                  </a:moveTo>
                  <a:cubicBezTo>
                    <a:pt x="299" y="0"/>
                    <a:pt x="237" y="54"/>
                    <a:pt x="232" y="125"/>
                  </a:cubicBezTo>
                  <a:lnTo>
                    <a:pt x="8" y="2764"/>
                  </a:lnTo>
                  <a:cubicBezTo>
                    <a:pt x="1" y="2839"/>
                    <a:pt x="58" y="2907"/>
                    <a:pt x="132" y="2912"/>
                  </a:cubicBezTo>
                  <a:lnTo>
                    <a:pt x="144" y="2912"/>
                  </a:lnTo>
                  <a:cubicBezTo>
                    <a:pt x="216" y="2912"/>
                    <a:pt x="274" y="2858"/>
                    <a:pt x="281" y="2786"/>
                  </a:cubicBezTo>
                  <a:lnTo>
                    <a:pt x="504" y="147"/>
                  </a:lnTo>
                  <a:cubicBezTo>
                    <a:pt x="511" y="74"/>
                    <a:pt x="457" y="8"/>
                    <a:pt x="379" y="1"/>
                  </a:cubicBezTo>
                  <a:cubicBezTo>
                    <a:pt x="376" y="1"/>
                    <a:pt x="372" y="0"/>
                    <a:pt x="36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9" name="Google Shape;1299;p53"/>
            <p:cNvSpPr/>
            <p:nvPr/>
          </p:nvSpPr>
          <p:spPr>
            <a:xfrm>
              <a:off x="4102639" y="2303510"/>
              <a:ext cx="293259" cy="351206"/>
            </a:xfrm>
            <a:custGeom>
              <a:rect b="b" l="l" r="r" t="t"/>
              <a:pathLst>
                <a:path extrusionOk="0" h="9358" w="7814">
                  <a:moveTo>
                    <a:pt x="1981" y="1"/>
                  </a:moveTo>
                  <a:cubicBezTo>
                    <a:pt x="1813" y="1"/>
                    <a:pt x="1655" y="84"/>
                    <a:pt x="1560" y="223"/>
                  </a:cubicBezTo>
                  <a:lnTo>
                    <a:pt x="96" y="2387"/>
                  </a:lnTo>
                  <a:cubicBezTo>
                    <a:pt x="31" y="2482"/>
                    <a:pt x="0" y="2599"/>
                    <a:pt x="9" y="2714"/>
                  </a:cubicBezTo>
                  <a:lnTo>
                    <a:pt x="562" y="9230"/>
                  </a:lnTo>
                  <a:cubicBezTo>
                    <a:pt x="566" y="9302"/>
                    <a:pt x="628" y="9358"/>
                    <a:pt x="698" y="9358"/>
                  </a:cubicBezTo>
                  <a:lnTo>
                    <a:pt x="710" y="9358"/>
                  </a:lnTo>
                  <a:cubicBezTo>
                    <a:pt x="784" y="9352"/>
                    <a:pt x="841" y="9284"/>
                    <a:pt x="834" y="9208"/>
                  </a:cubicBezTo>
                  <a:lnTo>
                    <a:pt x="281" y="2692"/>
                  </a:lnTo>
                  <a:cubicBezTo>
                    <a:pt x="278" y="2640"/>
                    <a:pt x="291" y="2586"/>
                    <a:pt x="322" y="2542"/>
                  </a:cubicBezTo>
                  <a:lnTo>
                    <a:pt x="1787" y="378"/>
                  </a:lnTo>
                  <a:cubicBezTo>
                    <a:pt x="1831" y="315"/>
                    <a:pt x="1903" y="276"/>
                    <a:pt x="1981" y="276"/>
                  </a:cubicBezTo>
                  <a:lnTo>
                    <a:pt x="5832" y="276"/>
                  </a:lnTo>
                  <a:cubicBezTo>
                    <a:pt x="5908" y="276"/>
                    <a:pt x="5981" y="315"/>
                    <a:pt x="6025" y="378"/>
                  </a:cubicBezTo>
                  <a:lnTo>
                    <a:pt x="7492" y="2542"/>
                  </a:lnTo>
                  <a:cubicBezTo>
                    <a:pt x="7521" y="2586"/>
                    <a:pt x="7536" y="2640"/>
                    <a:pt x="7531" y="2692"/>
                  </a:cubicBezTo>
                  <a:lnTo>
                    <a:pt x="7252" y="5988"/>
                  </a:lnTo>
                  <a:cubicBezTo>
                    <a:pt x="7245" y="6062"/>
                    <a:pt x="7302" y="6130"/>
                    <a:pt x="7376" y="6135"/>
                  </a:cubicBezTo>
                  <a:cubicBezTo>
                    <a:pt x="7380" y="6136"/>
                    <a:pt x="7383" y="6136"/>
                    <a:pt x="7387" y="6136"/>
                  </a:cubicBezTo>
                  <a:cubicBezTo>
                    <a:pt x="7457" y="6136"/>
                    <a:pt x="7518" y="6082"/>
                    <a:pt x="7524" y="6011"/>
                  </a:cubicBezTo>
                  <a:lnTo>
                    <a:pt x="7803" y="2716"/>
                  </a:lnTo>
                  <a:cubicBezTo>
                    <a:pt x="7813" y="2599"/>
                    <a:pt x="7781" y="2482"/>
                    <a:pt x="7718" y="2387"/>
                  </a:cubicBezTo>
                  <a:lnTo>
                    <a:pt x="6252" y="223"/>
                  </a:lnTo>
                  <a:cubicBezTo>
                    <a:pt x="6157" y="84"/>
                    <a:pt x="6000" y="1"/>
                    <a:pt x="583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300" name="Google Shape;1300;p53"/>
          <p:cNvPicPr preferRelativeResize="0"/>
          <p:nvPr/>
        </p:nvPicPr>
        <p:blipFill rotWithShape="1">
          <a:blip r:embed="rId3">
            <a:alphaModFix/>
          </a:blip>
          <a:srcRect b="27708" l="74182" r="1830" t="64656"/>
          <a:stretch/>
        </p:blipFill>
        <p:spPr>
          <a:xfrm>
            <a:off x="6039659" y="4841569"/>
            <a:ext cx="2875510" cy="87514"/>
          </a:xfrm>
          <a:prstGeom prst="rect">
            <a:avLst/>
          </a:prstGeom>
          <a:noFill/>
          <a:ln>
            <a:noFill/>
          </a:ln>
        </p:spPr>
      </p:pic>
      <p:sp>
        <p:nvSpPr>
          <p:cNvPr id="1301" name="Google Shape;1301;p53"/>
          <p:cNvSpPr txBox="1"/>
          <p:nvPr>
            <p:ph idx="1" type="body"/>
          </p:nvPr>
        </p:nvSpPr>
        <p:spPr>
          <a:xfrm>
            <a:off x="199514" y="1237083"/>
            <a:ext cx="8487286" cy="3366300"/>
          </a:xfrm>
          <a:prstGeom prst="rect">
            <a:avLst/>
          </a:prstGeom>
          <a:noFill/>
          <a:ln>
            <a:noFill/>
          </a:ln>
        </p:spPr>
        <p:txBody>
          <a:bodyPr anchorCtr="0" anchor="t" bIns="91425" lIns="91425" spcFirstLastPara="1" rIns="91425" wrap="square" tIns="91425">
            <a:noAutofit/>
          </a:bodyPr>
          <a:lstStyle/>
          <a:p>
            <a:pPr indent="0" lvl="0" marL="139700" rtl="0" algn="l">
              <a:lnSpc>
                <a:spcPct val="115000"/>
              </a:lnSpc>
              <a:spcBef>
                <a:spcPts val="0"/>
              </a:spcBef>
              <a:spcAft>
                <a:spcPts val="0"/>
              </a:spcAft>
              <a:buSzPts val="1400"/>
              <a:buNone/>
            </a:pPr>
            <a:r>
              <a:rPr lang="en-US" sz="2000">
                <a:latin typeface="Times New Roman"/>
                <a:ea typeface="Times New Roman"/>
                <a:cs typeface="Times New Roman"/>
                <a:sym typeface="Times New Roman"/>
              </a:rPr>
              <a:t>Tầng Pooling thường được dùng giữa các tầng Convolutional để giảm kích thước dữ liệu nhưng vẫn giữ các thuộc tính quan trọng</a:t>
            </a:r>
            <a:endParaRPr sz="2000">
              <a:latin typeface="Times New Roman"/>
              <a:ea typeface="Times New Roman"/>
              <a:cs typeface="Times New Roman"/>
              <a:sym typeface="Times New Roman"/>
            </a:endParaRPr>
          </a:p>
          <a:p>
            <a:pPr indent="0" lvl="0" marL="139700" rtl="0" algn="l">
              <a:lnSpc>
                <a:spcPct val="115000"/>
              </a:lnSpc>
              <a:spcBef>
                <a:spcPts val="0"/>
              </a:spcBef>
              <a:spcAft>
                <a:spcPts val="0"/>
              </a:spcAft>
              <a:buSzPts val="1400"/>
              <a:buNone/>
            </a:pPr>
            <a:r>
              <a:t/>
            </a:r>
            <a:endParaRPr sz="2000">
              <a:latin typeface="Times New Roman"/>
              <a:ea typeface="Times New Roman"/>
              <a:cs typeface="Times New Roman"/>
              <a:sym typeface="Times New Roman"/>
            </a:endParaRPr>
          </a:p>
          <a:p>
            <a:pPr indent="0" lvl="0" marL="139700" rtl="0" algn="l">
              <a:lnSpc>
                <a:spcPct val="115000"/>
              </a:lnSpc>
              <a:spcBef>
                <a:spcPts val="0"/>
              </a:spcBef>
              <a:spcAft>
                <a:spcPts val="0"/>
              </a:spcAft>
              <a:buSzPts val="1400"/>
              <a:buNone/>
            </a:pPr>
            <a:r>
              <a:rPr lang="en-US" sz="2000">
                <a:latin typeface="Times New Roman"/>
                <a:ea typeface="Times New Roman"/>
                <a:cs typeface="Times New Roman"/>
                <a:sym typeface="Times New Roman"/>
              </a:rPr>
              <a:t>*Bao gồm:</a:t>
            </a:r>
            <a:endParaRPr/>
          </a:p>
          <a:p>
            <a:pPr indent="0" lvl="0" marL="139700" rtl="0" algn="l">
              <a:lnSpc>
                <a:spcPct val="115000"/>
              </a:lnSpc>
              <a:spcBef>
                <a:spcPts val="0"/>
              </a:spcBef>
              <a:spcAft>
                <a:spcPts val="0"/>
              </a:spcAft>
              <a:buSzPts val="1400"/>
              <a:buNone/>
            </a:pPr>
            <a:r>
              <a:rPr lang="en-US" sz="2000">
                <a:latin typeface="Times New Roman"/>
                <a:ea typeface="Times New Roman"/>
                <a:cs typeface="Times New Roman"/>
                <a:sym typeface="Times New Roman"/>
              </a:rPr>
              <a:t>+Max Pooling: lấy phần tử lớn nhất từ ma trận đối tượng</a:t>
            </a:r>
            <a:endParaRPr sz="2000">
              <a:latin typeface="Times New Roman"/>
              <a:ea typeface="Times New Roman"/>
              <a:cs typeface="Times New Roman"/>
              <a:sym typeface="Times New Roman"/>
            </a:endParaRPr>
          </a:p>
          <a:p>
            <a:pPr indent="0" lvl="0" marL="139700" rtl="0" algn="l">
              <a:lnSpc>
                <a:spcPct val="115000"/>
              </a:lnSpc>
              <a:spcBef>
                <a:spcPts val="0"/>
              </a:spcBef>
              <a:spcAft>
                <a:spcPts val="0"/>
              </a:spcAft>
              <a:buSzPts val="1400"/>
              <a:buNone/>
            </a:pPr>
            <a:r>
              <a:rPr lang="en-US" sz="2000">
                <a:latin typeface="Times New Roman"/>
                <a:ea typeface="Times New Roman"/>
                <a:cs typeface="Times New Roman"/>
                <a:sym typeface="Times New Roman"/>
              </a:rPr>
              <a:t>+Average Pooling: lấy trung bình các phần tử</a:t>
            </a:r>
            <a:endParaRPr sz="2000">
              <a:latin typeface="Times New Roman"/>
              <a:ea typeface="Times New Roman"/>
              <a:cs typeface="Times New Roman"/>
              <a:sym typeface="Times New Roman"/>
            </a:endParaRPr>
          </a:p>
          <a:p>
            <a:pPr indent="0" lvl="0" marL="139700" rtl="0" algn="l">
              <a:lnSpc>
                <a:spcPct val="115000"/>
              </a:lnSpc>
              <a:spcBef>
                <a:spcPts val="0"/>
              </a:spcBef>
              <a:spcAft>
                <a:spcPts val="0"/>
              </a:spcAft>
              <a:buSzPts val="1400"/>
              <a:buNone/>
            </a:pPr>
            <a:r>
              <a:rPr lang="en-US" sz="2000">
                <a:latin typeface="Times New Roman"/>
                <a:ea typeface="Times New Roman"/>
                <a:cs typeface="Times New Roman"/>
                <a:sym typeface="Times New Roman"/>
              </a:rPr>
              <a:t>+Sum Pooling: lấy tổng tất cả các phần tử trong map</a:t>
            </a:r>
            <a:endParaRPr/>
          </a:p>
        </p:txBody>
      </p:sp>
      <p:sp>
        <p:nvSpPr>
          <p:cNvPr id="1302" name="Google Shape;1302;p53"/>
          <p:cNvSpPr txBox="1"/>
          <p:nvPr>
            <p:ph idx="2" type="subTitle"/>
          </p:nvPr>
        </p:nvSpPr>
        <p:spPr>
          <a:xfrm rot="3253881">
            <a:off x="6289927" y="659599"/>
            <a:ext cx="1133249" cy="413298"/>
          </a:xfrm>
          <a:prstGeom prst="rect">
            <a:avLst/>
          </a:prstGeom>
          <a:noFill/>
          <a:ln>
            <a:noFill/>
          </a:ln>
        </p:spPr>
        <p:txBody>
          <a:bodyPr anchorCtr="0" anchor="t" bIns="91425" lIns="91425" spcFirstLastPara="1" rIns="91425" wrap="square" tIns="91425">
            <a:noAutofit/>
          </a:bodyPr>
          <a:lstStyle/>
          <a:p>
            <a:pPr indent="-317500" lvl="0" marL="457200" rtl="0" algn="ctr">
              <a:lnSpc>
                <a:spcPct val="100000"/>
              </a:lnSpc>
              <a:spcBef>
                <a:spcPts val="0"/>
              </a:spcBef>
              <a:spcAft>
                <a:spcPts val="0"/>
              </a:spcAft>
              <a:buSzPts val="1200"/>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6" name="Shape 1306"/>
        <p:cNvGrpSpPr/>
        <p:nvPr/>
      </p:nvGrpSpPr>
      <p:grpSpPr>
        <a:xfrm>
          <a:off x="0" y="0"/>
          <a:ext cx="0" cy="0"/>
          <a:chOff x="0" y="0"/>
          <a:chExt cx="0" cy="0"/>
        </a:xfrm>
      </p:grpSpPr>
      <p:sp>
        <p:nvSpPr>
          <p:cNvPr id="1307" name="Google Shape;1307;p54"/>
          <p:cNvSpPr txBox="1"/>
          <p:nvPr/>
        </p:nvSpPr>
        <p:spPr>
          <a:xfrm>
            <a:off x="199513" y="681882"/>
            <a:ext cx="7321673" cy="527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Times New Roman"/>
                <a:ea typeface="Times New Roman"/>
                <a:cs typeface="Times New Roman"/>
                <a:sym typeface="Times New Roman"/>
              </a:rPr>
              <a:t>2.1.7. Gradient Descent</a:t>
            </a:r>
            <a:endParaRPr b="0" i="0" sz="2000" u="none" cap="none" strike="noStrike">
              <a:solidFill>
                <a:srgbClr val="000000"/>
              </a:solidFill>
              <a:latin typeface="Times New Roman"/>
              <a:ea typeface="Times New Roman"/>
              <a:cs typeface="Times New Roman"/>
              <a:sym typeface="Times New Roman"/>
            </a:endParaRPr>
          </a:p>
        </p:txBody>
      </p:sp>
      <p:sp>
        <p:nvSpPr>
          <p:cNvPr id="1308" name="Google Shape;1308;p54"/>
          <p:cNvSpPr txBox="1"/>
          <p:nvPr/>
        </p:nvSpPr>
        <p:spPr>
          <a:xfrm>
            <a:off x="580123" y="2329350"/>
            <a:ext cx="3250005" cy="484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1600"/>
              </a:spcBef>
              <a:spcAft>
                <a:spcPts val="1600"/>
              </a:spcAft>
              <a:buClr>
                <a:srgbClr val="000000"/>
              </a:buClr>
              <a:buSzPts val="1400"/>
              <a:buFont typeface="Arial"/>
              <a:buNone/>
            </a:pPr>
            <a:r>
              <a:t/>
            </a:r>
            <a:endParaRPr b="0" i="0" sz="1400" u="none" cap="none" strike="noStrike">
              <a:solidFill>
                <a:srgbClr val="000000"/>
              </a:solidFill>
              <a:latin typeface="Antic Slab"/>
              <a:ea typeface="Antic Slab"/>
              <a:cs typeface="Antic Slab"/>
              <a:sym typeface="Antic Slab"/>
            </a:endParaRPr>
          </a:p>
        </p:txBody>
      </p:sp>
      <p:sp>
        <p:nvSpPr>
          <p:cNvPr id="1309" name="Google Shape;1309;p54"/>
          <p:cNvSpPr txBox="1"/>
          <p:nvPr/>
        </p:nvSpPr>
        <p:spPr>
          <a:xfrm>
            <a:off x="597874" y="3813096"/>
            <a:ext cx="3876499" cy="527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FF743A"/>
              </a:solidFill>
              <a:latin typeface="Quattrocento Sans"/>
              <a:ea typeface="Quattrocento Sans"/>
              <a:cs typeface="Quattrocento Sans"/>
              <a:sym typeface="Quattrocento Sans"/>
            </a:endParaRPr>
          </a:p>
        </p:txBody>
      </p:sp>
      <p:sp>
        <p:nvSpPr>
          <p:cNvPr id="1310" name="Google Shape;1310;p54"/>
          <p:cNvSpPr txBox="1"/>
          <p:nvPr/>
        </p:nvSpPr>
        <p:spPr>
          <a:xfrm>
            <a:off x="5930087" y="2884568"/>
            <a:ext cx="2652573" cy="48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Times New Roman"/>
              <a:ea typeface="Times New Roman"/>
              <a:cs typeface="Times New Roman"/>
              <a:sym typeface="Times New Roman"/>
            </a:endParaRPr>
          </a:p>
        </p:txBody>
      </p:sp>
      <p:pic>
        <p:nvPicPr>
          <p:cNvPr id="1311" name="Google Shape;1311;p54"/>
          <p:cNvPicPr preferRelativeResize="0"/>
          <p:nvPr/>
        </p:nvPicPr>
        <p:blipFill rotWithShape="1">
          <a:blip r:embed="rId3">
            <a:alphaModFix/>
          </a:blip>
          <a:srcRect b="24811" l="23951" r="54954" t="67556"/>
          <a:stretch/>
        </p:blipFill>
        <p:spPr>
          <a:xfrm>
            <a:off x="103517" y="4372973"/>
            <a:ext cx="3894250" cy="389931"/>
          </a:xfrm>
          <a:prstGeom prst="rect">
            <a:avLst/>
          </a:prstGeom>
          <a:noFill/>
          <a:ln>
            <a:noFill/>
          </a:ln>
        </p:spPr>
      </p:pic>
      <p:pic>
        <p:nvPicPr>
          <p:cNvPr id="1312" name="Google Shape;1312;p54"/>
          <p:cNvPicPr preferRelativeResize="0"/>
          <p:nvPr/>
        </p:nvPicPr>
        <p:blipFill rotWithShape="1">
          <a:blip r:embed="rId3">
            <a:alphaModFix/>
          </a:blip>
          <a:srcRect b="27708" l="74182" r="1830" t="64656"/>
          <a:stretch/>
        </p:blipFill>
        <p:spPr>
          <a:xfrm>
            <a:off x="3332761" y="2982510"/>
            <a:ext cx="2875510" cy="87514"/>
          </a:xfrm>
          <a:prstGeom prst="rect">
            <a:avLst/>
          </a:prstGeom>
          <a:noFill/>
          <a:ln>
            <a:noFill/>
          </a:ln>
        </p:spPr>
      </p:pic>
      <p:grpSp>
        <p:nvGrpSpPr>
          <p:cNvPr id="1313" name="Google Shape;1313;p54"/>
          <p:cNvGrpSpPr/>
          <p:nvPr/>
        </p:nvGrpSpPr>
        <p:grpSpPr>
          <a:xfrm>
            <a:off x="8277364" y="364397"/>
            <a:ext cx="293259" cy="351206"/>
            <a:chOff x="4102639" y="2303510"/>
            <a:chExt cx="293259" cy="351206"/>
          </a:xfrm>
        </p:grpSpPr>
        <p:sp>
          <p:nvSpPr>
            <p:cNvPr id="1314" name="Google Shape;1314;p54"/>
            <p:cNvSpPr/>
            <p:nvPr/>
          </p:nvSpPr>
          <p:spPr>
            <a:xfrm>
              <a:off x="4107893" y="2309327"/>
              <a:ext cx="282789" cy="340885"/>
            </a:xfrm>
            <a:custGeom>
              <a:rect b="b" l="l" r="r" t="t"/>
              <a:pathLst>
                <a:path extrusionOk="0" h="9083" w="7535">
                  <a:moveTo>
                    <a:pt x="1841" y="1"/>
                  </a:moveTo>
                  <a:cubicBezTo>
                    <a:pt x="1719" y="1"/>
                    <a:pt x="1603" y="61"/>
                    <a:pt x="1534" y="163"/>
                  </a:cubicBezTo>
                  <a:lnTo>
                    <a:pt x="71" y="2327"/>
                  </a:lnTo>
                  <a:cubicBezTo>
                    <a:pt x="23" y="2397"/>
                    <a:pt x="1" y="2482"/>
                    <a:pt x="8" y="2567"/>
                  </a:cubicBezTo>
                  <a:lnTo>
                    <a:pt x="533" y="8765"/>
                  </a:lnTo>
                  <a:cubicBezTo>
                    <a:pt x="548" y="8947"/>
                    <a:pt x="700" y="9083"/>
                    <a:pt x="879" y="9083"/>
                  </a:cubicBezTo>
                  <a:lnTo>
                    <a:pt x="1091" y="9083"/>
                  </a:lnTo>
                  <a:lnTo>
                    <a:pt x="1565" y="8742"/>
                  </a:lnTo>
                  <a:lnTo>
                    <a:pt x="6083" y="8742"/>
                  </a:lnTo>
                  <a:lnTo>
                    <a:pt x="6394" y="9083"/>
                  </a:lnTo>
                  <a:lnTo>
                    <a:pt x="6654" y="9083"/>
                  </a:lnTo>
                  <a:cubicBezTo>
                    <a:pt x="6836" y="9083"/>
                    <a:pt x="6986" y="8944"/>
                    <a:pt x="7002" y="8765"/>
                  </a:cubicBezTo>
                  <a:lnTo>
                    <a:pt x="7527" y="2567"/>
                  </a:lnTo>
                  <a:cubicBezTo>
                    <a:pt x="7534" y="2480"/>
                    <a:pt x="7513" y="2397"/>
                    <a:pt x="7464" y="2327"/>
                  </a:cubicBezTo>
                  <a:lnTo>
                    <a:pt x="5999" y="163"/>
                  </a:lnTo>
                  <a:cubicBezTo>
                    <a:pt x="5929" y="61"/>
                    <a:pt x="5814" y="1"/>
                    <a:pt x="569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5" name="Google Shape;1315;p54"/>
            <p:cNvSpPr/>
            <p:nvPr/>
          </p:nvSpPr>
          <p:spPr>
            <a:xfrm>
              <a:off x="4107893" y="2309327"/>
              <a:ext cx="125388" cy="340885"/>
            </a:xfrm>
            <a:custGeom>
              <a:rect b="b" l="l" r="r" t="t"/>
              <a:pathLst>
                <a:path extrusionOk="0" h="9083" w="3341">
                  <a:moveTo>
                    <a:pt x="1843" y="1"/>
                  </a:moveTo>
                  <a:cubicBezTo>
                    <a:pt x="1720" y="1"/>
                    <a:pt x="1606" y="61"/>
                    <a:pt x="1536" y="163"/>
                  </a:cubicBezTo>
                  <a:lnTo>
                    <a:pt x="71" y="2327"/>
                  </a:lnTo>
                  <a:cubicBezTo>
                    <a:pt x="23" y="2397"/>
                    <a:pt x="1" y="2482"/>
                    <a:pt x="8" y="2567"/>
                  </a:cubicBezTo>
                  <a:lnTo>
                    <a:pt x="533" y="8765"/>
                  </a:lnTo>
                  <a:cubicBezTo>
                    <a:pt x="548" y="8947"/>
                    <a:pt x="700" y="9083"/>
                    <a:pt x="879" y="9083"/>
                  </a:cubicBezTo>
                  <a:lnTo>
                    <a:pt x="1091" y="9083"/>
                  </a:lnTo>
                  <a:lnTo>
                    <a:pt x="1565" y="8742"/>
                  </a:lnTo>
                  <a:lnTo>
                    <a:pt x="2030" y="8742"/>
                  </a:lnTo>
                  <a:lnTo>
                    <a:pt x="1505" y="2567"/>
                  </a:lnTo>
                  <a:cubicBezTo>
                    <a:pt x="1498" y="2482"/>
                    <a:pt x="1520" y="2399"/>
                    <a:pt x="1567" y="2327"/>
                  </a:cubicBezTo>
                  <a:lnTo>
                    <a:pt x="3033" y="163"/>
                  </a:lnTo>
                  <a:cubicBezTo>
                    <a:pt x="3102" y="61"/>
                    <a:pt x="3217" y="1"/>
                    <a:pt x="334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6" name="Google Shape;1316;p54"/>
            <p:cNvSpPr/>
            <p:nvPr/>
          </p:nvSpPr>
          <p:spPr>
            <a:xfrm>
              <a:off x="4336151" y="2637302"/>
              <a:ext cx="34603" cy="12873"/>
            </a:xfrm>
            <a:custGeom>
              <a:rect b="b" l="l" r="r" t="t"/>
              <a:pathLst>
                <a:path extrusionOk="0" h="343" w="922">
                  <a:moveTo>
                    <a:pt x="1" y="0"/>
                  </a:moveTo>
                  <a:lnTo>
                    <a:pt x="312" y="342"/>
                  </a:lnTo>
                  <a:lnTo>
                    <a:pt x="572" y="342"/>
                  </a:lnTo>
                  <a:cubicBezTo>
                    <a:pt x="754" y="342"/>
                    <a:pt x="904" y="203"/>
                    <a:pt x="920" y="25"/>
                  </a:cubicBezTo>
                  <a:lnTo>
                    <a:pt x="922"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7" name="Google Shape;1317;p54"/>
            <p:cNvSpPr/>
            <p:nvPr/>
          </p:nvSpPr>
          <p:spPr>
            <a:xfrm>
              <a:off x="4128872" y="2329856"/>
              <a:ext cx="240755" cy="320356"/>
            </a:xfrm>
            <a:custGeom>
              <a:rect b="b" l="l" r="r" t="t"/>
              <a:pathLst>
                <a:path extrusionOk="0" h="8536" w="6415">
                  <a:moveTo>
                    <a:pt x="1489" y="1"/>
                  </a:moveTo>
                  <a:cubicBezTo>
                    <a:pt x="1418" y="1"/>
                    <a:pt x="1353" y="34"/>
                    <a:pt x="1313" y="93"/>
                  </a:cubicBezTo>
                  <a:lnTo>
                    <a:pt x="41" y="1974"/>
                  </a:lnTo>
                  <a:cubicBezTo>
                    <a:pt x="13" y="2014"/>
                    <a:pt x="0" y="2062"/>
                    <a:pt x="6" y="2110"/>
                  </a:cubicBezTo>
                  <a:lnTo>
                    <a:pt x="461" y="7489"/>
                  </a:lnTo>
                  <a:lnTo>
                    <a:pt x="531" y="8536"/>
                  </a:lnTo>
                  <a:lnTo>
                    <a:pt x="749" y="8536"/>
                  </a:lnTo>
                  <a:lnTo>
                    <a:pt x="1057" y="8255"/>
                  </a:lnTo>
                  <a:lnTo>
                    <a:pt x="5109" y="8255"/>
                  </a:lnTo>
                  <a:lnTo>
                    <a:pt x="5666" y="8536"/>
                  </a:lnTo>
                  <a:lnTo>
                    <a:pt x="5834" y="8536"/>
                  </a:lnTo>
                  <a:lnTo>
                    <a:pt x="5954" y="7489"/>
                  </a:lnTo>
                  <a:lnTo>
                    <a:pt x="6408" y="2110"/>
                  </a:lnTo>
                  <a:cubicBezTo>
                    <a:pt x="6414" y="2062"/>
                    <a:pt x="6401" y="2014"/>
                    <a:pt x="6373" y="1974"/>
                  </a:cubicBezTo>
                  <a:lnTo>
                    <a:pt x="5101" y="93"/>
                  </a:lnTo>
                  <a:cubicBezTo>
                    <a:pt x="5062" y="34"/>
                    <a:pt x="4997" y="1"/>
                    <a:pt x="4926"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8" name="Google Shape;1318;p54"/>
            <p:cNvSpPr/>
            <p:nvPr/>
          </p:nvSpPr>
          <p:spPr>
            <a:xfrm>
              <a:off x="4128872" y="2329743"/>
              <a:ext cx="83054" cy="320431"/>
            </a:xfrm>
            <a:custGeom>
              <a:rect b="b" l="l" r="r" t="t"/>
              <a:pathLst>
                <a:path extrusionOk="0" h="8538" w="2213">
                  <a:moveTo>
                    <a:pt x="1489" y="1"/>
                  </a:moveTo>
                  <a:cubicBezTo>
                    <a:pt x="1418" y="1"/>
                    <a:pt x="1353" y="36"/>
                    <a:pt x="1313" y="94"/>
                  </a:cubicBezTo>
                  <a:lnTo>
                    <a:pt x="41" y="1974"/>
                  </a:lnTo>
                  <a:cubicBezTo>
                    <a:pt x="13" y="2015"/>
                    <a:pt x="0" y="2062"/>
                    <a:pt x="6" y="2112"/>
                  </a:cubicBezTo>
                  <a:lnTo>
                    <a:pt x="461" y="7490"/>
                  </a:lnTo>
                  <a:lnTo>
                    <a:pt x="531" y="8537"/>
                  </a:lnTo>
                  <a:lnTo>
                    <a:pt x="1151" y="8537"/>
                  </a:lnTo>
                  <a:lnTo>
                    <a:pt x="1468" y="8195"/>
                  </a:lnTo>
                  <a:lnTo>
                    <a:pt x="946" y="2021"/>
                  </a:lnTo>
                  <a:cubicBezTo>
                    <a:pt x="939" y="1936"/>
                    <a:pt x="961" y="1853"/>
                    <a:pt x="1008" y="1781"/>
                  </a:cubicBezTo>
                  <a:lnTo>
                    <a:pt x="2212"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9" name="Google Shape;1319;p54"/>
            <p:cNvSpPr/>
            <p:nvPr/>
          </p:nvSpPr>
          <p:spPr>
            <a:xfrm>
              <a:off x="4180214" y="2384237"/>
              <a:ext cx="138110" cy="177142"/>
            </a:xfrm>
            <a:custGeom>
              <a:rect b="b" l="l" r="r" t="t"/>
              <a:pathLst>
                <a:path extrusionOk="0" h="4720" w="3680">
                  <a:moveTo>
                    <a:pt x="1841" y="0"/>
                  </a:moveTo>
                  <a:cubicBezTo>
                    <a:pt x="1078" y="0"/>
                    <a:pt x="426" y="552"/>
                    <a:pt x="299" y="1305"/>
                  </a:cubicBezTo>
                  <a:lnTo>
                    <a:pt x="80" y="2601"/>
                  </a:lnTo>
                  <a:lnTo>
                    <a:pt x="75" y="2625"/>
                  </a:lnTo>
                  <a:cubicBezTo>
                    <a:pt x="1" y="2977"/>
                    <a:pt x="107" y="3344"/>
                    <a:pt x="360" y="3604"/>
                  </a:cubicBezTo>
                  <a:lnTo>
                    <a:pt x="1176" y="4441"/>
                  </a:lnTo>
                  <a:cubicBezTo>
                    <a:pt x="1357" y="4626"/>
                    <a:pt x="1595" y="4719"/>
                    <a:pt x="1834" y="4719"/>
                  </a:cubicBezTo>
                  <a:cubicBezTo>
                    <a:pt x="2071" y="4719"/>
                    <a:pt x="2308" y="4628"/>
                    <a:pt x="2489" y="4445"/>
                  </a:cubicBezTo>
                  <a:lnTo>
                    <a:pt x="3317" y="3604"/>
                  </a:lnTo>
                  <a:cubicBezTo>
                    <a:pt x="3571" y="3347"/>
                    <a:pt x="3679" y="2977"/>
                    <a:pt x="3606" y="2620"/>
                  </a:cubicBezTo>
                  <a:lnTo>
                    <a:pt x="3603" y="2601"/>
                  </a:lnTo>
                  <a:lnTo>
                    <a:pt x="3384" y="1305"/>
                  </a:lnTo>
                  <a:cubicBezTo>
                    <a:pt x="3258" y="552"/>
                    <a:pt x="2606" y="0"/>
                    <a:pt x="184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0" name="Google Shape;1320;p54"/>
            <p:cNvSpPr/>
            <p:nvPr/>
          </p:nvSpPr>
          <p:spPr>
            <a:xfrm>
              <a:off x="4180289" y="2384274"/>
              <a:ext cx="85719" cy="177142"/>
            </a:xfrm>
            <a:custGeom>
              <a:rect b="b" l="l" r="r" t="t"/>
              <a:pathLst>
                <a:path extrusionOk="0" h="4720" w="2284">
                  <a:moveTo>
                    <a:pt x="1841" y="1"/>
                  </a:moveTo>
                  <a:cubicBezTo>
                    <a:pt x="1076" y="1"/>
                    <a:pt x="424" y="552"/>
                    <a:pt x="298" y="1305"/>
                  </a:cubicBezTo>
                  <a:lnTo>
                    <a:pt x="79" y="2602"/>
                  </a:lnTo>
                  <a:lnTo>
                    <a:pt x="73" y="2625"/>
                  </a:lnTo>
                  <a:cubicBezTo>
                    <a:pt x="0" y="2980"/>
                    <a:pt x="105" y="3347"/>
                    <a:pt x="358" y="3605"/>
                  </a:cubicBezTo>
                  <a:lnTo>
                    <a:pt x="1176" y="4442"/>
                  </a:lnTo>
                  <a:cubicBezTo>
                    <a:pt x="1356" y="4627"/>
                    <a:pt x="1594" y="4719"/>
                    <a:pt x="1833" y="4719"/>
                  </a:cubicBezTo>
                  <a:cubicBezTo>
                    <a:pt x="1986" y="4719"/>
                    <a:pt x="2139" y="4681"/>
                    <a:pt x="2277" y="4605"/>
                  </a:cubicBezTo>
                  <a:cubicBezTo>
                    <a:pt x="2199" y="4562"/>
                    <a:pt x="2126" y="4508"/>
                    <a:pt x="2062" y="4442"/>
                  </a:cubicBezTo>
                  <a:lnTo>
                    <a:pt x="1244" y="3605"/>
                  </a:lnTo>
                  <a:cubicBezTo>
                    <a:pt x="993" y="3346"/>
                    <a:pt x="885" y="2978"/>
                    <a:pt x="959" y="2625"/>
                  </a:cubicBezTo>
                  <a:lnTo>
                    <a:pt x="965" y="2602"/>
                  </a:lnTo>
                  <a:lnTo>
                    <a:pt x="1184" y="1305"/>
                  </a:lnTo>
                  <a:cubicBezTo>
                    <a:pt x="1285" y="704"/>
                    <a:pt x="1724" y="230"/>
                    <a:pt x="2284" y="65"/>
                  </a:cubicBezTo>
                  <a:cubicBezTo>
                    <a:pt x="2143" y="23"/>
                    <a:pt x="1994" y="1"/>
                    <a:pt x="184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1" name="Google Shape;1321;p54"/>
            <p:cNvSpPr/>
            <p:nvPr/>
          </p:nvSpPr>
          <p:spPr>
            <a:xfrm>
              <a:off x="4221797" y="2444848"/>
              <a:ext cx="94576" cy="58059"/>
            </a:xfrm>
            <a:custGeom>
              <a:rect b="b" l="l" r="r" t="t"/>
              <a:pathLst>
                <a:path extrusionOk="0" h="1547" w="2520">
                  <a:moveTo>
                    <a:pt x="2135" y="1"/>
                  </a:moveTo>
                  <a:lnTo>
                    <a:pt x="1" y="406"/>
                  </a:lnTo>
                  <a:lnTo>
                    <a:pt x="48" y="783"/>
                  </a:lnTo>
                  <a:lnTo>
                    <a:pt x="1" y="989"/>
                  </a:lnTo>
                  <a:lnTo>
                    <a:pt x="2149" y="1546"/>
                  </a:lnTo>
                  <a:lnTo>
                    <a:pt x="2518" y="1213"/>
                  </a:lnTo>
                  <a:cubicBezTo>
                    <a:pt x="2520" y="1143"/>
                    <a:pt x="2513" y="1074"/>
                    <a:pt x="2498" y="1005"/>
                  </a:cubicBezTo>
                  <a:lnTo>
                    <a:pt x="2494" y="986"/>
                  </a:lnTo>
                  <a:lnTo>
                    <a:pt x="2377" y="295"/>
                  </a:lnTo>
                  <a:lnTo>
                    <a:pt x="2135" y="1"/>
                  </a:lnTo>
                  <a:close/>
                </a:path>
              </a:pathLst>
            </a:custGeom>
            <a:solidFill>
              <a:srgbClr val="F9F7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2" name="Google Shape;1322;p54"/>
            <p:cNvSpPr/>
            <p:nvPr/>
          </p:nvSpPr>
          <p:spPr>
            <a:xfrm>
              <a:off x="4157020" y="2517768"/>
              <a:ext cx="184610" cy="132406"/>
            </a:xfrm>
            <a:custGeom>
              <a:rect b="b" l="l" r="r" t="t"/>
              <a:pathLst>
                <a:path extrusionOk="0" h="3528" w="4919">
                  <a:moveTo>
                    <a:pt x="1902" y="1"/>
                  </a:moveTo>
                  <a:lnTo>
                    <a:pt x="1668" y="755"/>
                  </a:lnTo>
                  <a:lnTo>
                    <a:pt x="1483" y="1460"/>
                  </a:lnTo>
                  <a:cubicBezTo>
                    <a:pt x="1467" y="1523"/>
                    <a:pt x="1432" y="1577"/>
                    <a:pt x="1383" y="1619"/>
                  </a:cubicBezTo>
                  <a:lnTo>
                    <a:pt x="484" y="2396"/>
                  </a:lnTo>
                  <a:cubicBezTo>
                    <a:pt x="177" y="2662"/>
                    <a:pt x="0" y="3049"/>
                    <a:pt x="0" y="3454"/>
                  </a:cubicBezTo>
                  <a:lnTo>
                    <a:pt x="0" y="3527"/>
                  </a:lnTo>
                  <a:lnTo>
                    <a:pt x="4918" y="3527"/>
                  </a:lnTo>
                  <a:lnTo>
                    <a:pt x="4918" y="3454"/>
                  </a:lnTo>
                  <a:cubicBezTo>
                    <a:pt x="4917" y="3049"/>
                    <a:pt x="4742" y="2662"/>
                    <a:pt x="4432" y="2396"/>
                  </a:cubicBezTo>
                  <a:lnTo>
                    <a:pt x="4081" y="2093"/>
                  </a:lnTo>
                  <a:lnTo>
                    <a:pt x="3747" y="2062"/>
                  </a:lnTo>
                  <a:lnTo>
                    <a:pt x="3404" y="1736"/>
                  </a:lnTo>
                  <a:lnTo>
                    <a:pt x="3467" y="1539"/>
                  </a:lnTo>
                  <a:cubicBezTo>
                    <a:pt x="3452" y="1516"/>
                    <a:pt x="3442" y="1489"/>
                    <a:pt x="3435" y="1463"/>
                  </a:cubicBezTo>
                  <a:lnTo>
                    <a:pt x="3354" y="1157"/>
                  </a:lnTo>
                  <a:lnTo>
                    <a:pt x="3056" y="1077"/>
                  </a:lnTo>
                  <a:lnTo>
                    <a:pt x="2916" y="77"/>
                  </a:lnTo>
                  <a:lnTo>
                    <a:pt x="3040" y="93"/>
                  </a:lnTo>
                  <a:lnTo>
                    <a:pt x="3040" y="93"/>
                  </a:lnTo>
                  <a:lnTo>
                    <a:pt x="3011"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3" name="Google Shape;1323;p54"/>
            <p:cNvSpPr/>
            <p:nvPr/>
          </p:nvSpPr>
          <p:spPr>
            <a:xfrm>
              <a:off x="4157020" y="2517768"/>
              <a:ext cx="125913" cy="132443"/>
            </a:xfrm>
            <a:custGeom>
              <a:rect b="b" l="l" r="r" t="t"/>
              <a:pathLst>
                <a:path extrusionOk="0" h="3529" w="3355">
                  <a:moveTo>
                    <a:pt x="2228" y="1"/>
                  </a:moveTo>
                  <a:lnTo>
                    <a:pt x="2051" y="764"/>
                  </a:lnTo>
                  <a:lnTo>
                    <a:pt x="1673" y="742"/>
                  </a:lnTo>
                  <a:lnTo>
                    <a:pt x="1483" y="1463"/>
                  </a:lnTo>
                  <a:cubicBezTo>
                    <a:pt x="1467" y="1524"/>
                    <a:pt x="1432" y="1580"/>
                    <a:pt x="1383" y="1621"/>
                  </a:cubicBezTo>
                  <a:lnTo>
                    <a:pt x="484" y="2399"/>
                  </a:lnTo>
                  <a:cubicBezTo>
                    <a:pt x="177" y="2663"/>
                    <a:pt x="0" y="3051"/>
                    <a:pt x="0" y="3456"/>
                  </a:cubicBezTo>
                  <a:lnTo>
                    <a:pt x="0" y="3529"/>
                  </a:lnTo>
                  <a:lnTo>
                    <a:pt x="769" y="3529"/>
                  </a:lnTo>
                  <a:cubicBezTo>
                    <a:pt x="801" y="3168"/>
                    <a:pt x="973" y="2830"/>
                    <a:pt x="1249" y="2590"/>
                  </a:cubicBezTo>
                  <a:lnTo>
                    <a:pt x="2148" y="1814"/>
                  </a:lnTo>
                  <a:cubicBezTo>
                    <a:pt x="2195" y="1771"/>
                    <a:pt x="2230" y="1716"/>
                    <a:pt x="2246" y="1654"/>
                  </a:cubicBezTo>
                  <a:lnTo>
                    <a:pt x="2246" y="1653"/>
                  </a:lnTo>
                  <a:cubicBezTo>
                    <a:pt x="2266" y="1578"/>
                    <a:pt x="2334" y="1526"/>
                    <a:pt x="2412" y="1526"/>
                  </a:cubicBezTo>
                  <a:cubicBezTo>
                    <a:pt x="2414" y="1526"/>
                    <a:pt x="2416" y="1526"/>
                    <a:pt x="2418" y="1526"/>
                  </a:cubicBezTo>
                  <a:lnTo>
                    <a:pt x="2454" y="1526"/>
                  </a:lnTo>
                  <a:cubicBezTo>
                    <a:pt x="2793" y="1526"/>
                    <a:pt x="3113" y="1394"/>
                    <a:pt x="3354" y="1156"/>
                  </a:cubicBezTo>
                  <a:lnTo>
                    <a:pt x="3247" y="755"/>
                  </a:lnTo>
                  <a:lnTo>
                    <a:pt x="3011"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4" name="Google Shape;1324;p54"/>
            <p:cNvSpPr/>
            <p:nvPr/>
          </p:nvSpPr>
          <p:spPr>
            <a:xfrm>
              <a:off x="4209187" y="2498178"/>
              <a:ext cx="90147" cy="63238"/>
            </a:xfrm>
            <a:custGeom>
              <a:rect b="b" l="l" r="r" t="t"/>
              <a:pathLst>
                <a:path extrusionOk="0" h="1685" w="2402">
                  <a:moveTo>
                    <a:pt x="1129" y="1"/>
                  </a:moveTo>
                  <a:cubicBezTo>
                    <a:pt x="1127" y="1"/>
                    <a:pt x="1127" y="1"/>
                    <a:pt x="1126" y="1"/>
                  </a:cubicBezTo>
                  <a:cubicBezTo>
                    <a:pt x="1123" y="14"/>
                    <a:pt x="1" y="994"/>
                    <a:pt x="1" y="994"/>
                  </a:cubicBezTo>
                  <a:lnTo>
                    <a:pt x="406" y="1407"/>
                  </a:lnTo>
                  <a:cubicBezTo>
                    <a:pt x="586" y="1592"/>
                    <a:pt x="824" y="1684"/>
                    <a:pt x="1063" y="1684"/>
                  </a:cubicBezTo>
                  <a:cubicBezTo>
                    <a:pt x="1300" y="1684"/>
                    <a:pt x="1538" y="1593"/>
                    <a:pt x="1717" y="1410"/>
                  </a:cubicBezTo>
                  <a:lnTo>
                    <a:pt x="2401" y="716"/>
                  </a:lnTo>
                  <a:lnTo>
                    <a:pt x="2401" y="247"/>
                  </a:lnTo>
                  <a:cubicBezTo>
                    <a:pt x="2401" y="245"/>
                    <a:pt x="1187" y="1"/>
                    <a:pt x="1129"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5" name="Google Shape;1325;p54"/>
            <p:cNvSpPr/>
            <p:nvPr/>
          </p:nvSpPr>
          <p:spPr>
            <a:xfrm>
              <a:off x="4209187" y="2519720"/>
              <a:ext cx="56558" cy="41621"/>
            </a:xfrm>
            <a:custGeom>
              <a:rect b="b" l="l" r="r" t="t"/>
              <a:pathLst>
                <a:path extrusionOk="0" h="1109" w="1507">
                  <a:moveTo>
                    <a:pt x="480" y="0"/>
                  </a:moveTo>
                  <a:cubicBezTo>
                    <a:pt x="230" y="219"/>
                    <a:pt x="1" y="418"/>
                    <a:pt x="1" y="418"/>
                  </a:cubicBezTo>
                  <a:lnTo>
                    <a:pt x="406" y="831"/>
                  </a:lnTo>
                  <a:cubicBezTo>
                    <a:pt x="586" y="1016"/>
                    <a:pt x="824" y="1108"/>
                    <a:pt x="1063" y="1108"/>
                  </a:cubicBezTo>
                  <a:cubicBezTo>
                    <a:pt x="1216" y="1108"/>
                    <a:pt x="1369" y="1070"/>
                    <a:pt x="1507" y="994"/>
                  </a:cubicBezTo>
                  <a:cubicBezTo>
                    <a:pt x="1430" y="952"/>
                    <a:pt x="1357" y="896"/>
                    <a:pt x="1293" y="831"/>
                  </a:cubicBezTo>
                  <a:lnTo>
                    <a:pt x="480"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6" name="Google Shape;1326;p54"/>
            <p:cNvSpPr/>
            <p:nvPr/>
          </p:nvSpPr>
          <p:spPr>
            <a:xfrm>
              <a:off x="4183253" y="2492999"/>
              <a:ext cx="92361" cy="42334"/>
            </a:xfrm>
            <a:custGeom>
              <a:rect b="b" l="l" r="r" t="t"/>
              <a:pathLst>
                <a:path extrusionOk="0" h="1128" w="2461">
                  <a:moveTo>
                    <a:pt x="287" y="0"/>
                  </a:moveTo>
                  <a:lnTo>
                    <a:pt x="0" y="196"/>
                  </a:lnTo>
                  <a:cubicBezTo>
                    <a:pt x="44" y="385"/>
                    <a:pt x="141" y="562"/>
                    <a:pt x="279" y="705"/>
                  </a:cubicBezTo>
                  <a:lnTo>
                    <a:pt x="692" y="1127"/>
                  </a:lnTo>
                  <a:lnTo>
                    <a:pt x="2461" y="716"/>
                  </a:lnTo>
                  <a:lnTo>
                    <a:pt x="2217" y="355"/>
                  </a:lnTo>
                  <a:lnTo>
                    <a:pt x="287"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7" name="Google Shape;1327;p54"/>
            <p:cNvSpPr/>
            <p:nvPr/>
          </p:nvSpPr>
          <p:spPr>
            <a:xfrm>
              <a:off x="4189371" y="2403002"/>
              <a:ext cx="93262" cy="54531"/>
            </a:xfrm>
            <a:custGeom>
              <a:rect b="b" l="l" r="r" t="t"/>
              <a:pathLst>
                <a:path extrusionOk="0" h="1453" w="2485">
                  <a:moveTo>
                    <a:pt x="448" y="0"/>
                  </a:moveTo>
                  <a:cubicBezTo>
                    <a:pt x="247" y="218"/>
                    <a:pt x="105" y="495"/>
                    <a:pt x="52" y="805"/>
                  </a:cubicBezTo>
                  <a:lnTo>
                    <a:pt x="1" y="1115"/>
                  </a:lnTo>
                  <a:lnTo>
                    <a:pt x="168" y="1452"/>
                  </a:lnTo>
                  <a:lnTo>
                    <a:pt x="2400" y="1115"/>
                  </a:lnTo>
                  <a:lnTo>
                    <a:pt x="2485" y="692"/>
                  </a:lnTo>
                  <a:lnTo>
                    <a:pt x="448"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8" name="Google Shape;1328;p54"/>
            <p:cNvSpPr/>
            <p:nvPr/>
          </p:nvSpPr>
          <p:spPr>
            <a:xfrm>
              <a:off x="4183253" y="2492999"/>
              <a:ext cx="53142" cy="42334"/>
            </a:xfrm>
            <a:custGeom>
              <a:rect b="b" l="l" r="r" t="t"/>
              <a:pathLst>
                <a:path extrusionOk="0" h="1128" w="1416">
                  <a:moveTo>
                    <a:pt x="287" y="0"/>
                  </a:moveTo>
                  <a:lnTo>
                    <a:pt x="0" y="196"/>
                  </a:lnTo>
                  <a:cubicBezTo>
                    <a:pt x="44" y="385"/>
                    <a:pt x="141" y="562"/>
                    <a:pt x="279" y="705"/>
                  </a:cubicBezTo>
                  <a:lnTo>
                    <a:pt x="692" y="1127"/>
                  </a:lnTo>
                  <a:lnTo>
                    <a:pt x="1415" y="961"/>
                  </a:lnTo>
                  <a:lnTo>
                    <a:pt x="1165" y="706"/>
                  </a:lnTo>
                  <a:cubicBezTo>
                    <a:pt x="1005" y="540"/>
                    <a:pt x="902" y="332"/>
                    <a:pt x="870" y="108"/>
                  </a:cubicBezTo>
                  <a:lnTo>
                    <a:pt x="287"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9" name="Google Shape;1329;p54"/>
            <p:cNvSpPr/>
            <p:nvPr/>
          </p:nvSpPr>
          <p:spPr>
            <a:xfrm>
              <a:off x="4181715" y="2463838"/>
              <a:ext cx="134883" cy="61174"/>
            </a:xfrm>
            <a:custGeom>
              <a:rect b="b" l="l" r="r" t="t"/>
              <a:pathLst>
                <a:path extrusionOk="0" h="1630" w="3594">
                  <a:moveTo>
                    <a:pt x="874" y="1"/>
                  </a:moveTo>
                  <a:lnTo>
                    <a:pt x="205" y="277"/>
                  </a:lnTo>
                  <a:lnTo>
                    <a:pt x="34" y="504"/>
                  </a:lnTo>
                  <a:cubicBezTo>
                    <a:pt x="0" y="662"/>
                    <a:pt x="5" y="824"/>
                    <a:pt x="41" y="974"/>
                  </a:cubicBezTo>
                  <a:lnTo>
                    <a:pt x="2502" y="1496"/>
                  </a:lnTo>
                  <a:lnTo>
                    <a:pt x="3133" y="1629"/>
                  </a:lnTo>
                  <a:lnTo>
                    <a:pt x="3277" y="1483"/>
                  </a:lnTo>
                  <a:cubicBezTo>
                    <a:pt x="3484" y="1274"/>
                    <a:pt x="3594" y="993"/>
                    <a:pt x="3589" y="704"/>
                  </a:cubicBezTo>
                  <a:lnTo>
                    <a:pt x="1116" y="277"/>
                  </a:lnTo>
                  <a:lnTo>
                    <a:pt x="87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0" name="Google Shape;1330;p54"/>
            <p:cNvSpPr/>
            <p:nvPr/>
          </p:nvSpPr>
          <p:spPr>
            <a:xfrm>
              <a:off x="4181752" y="2463800"/>
              <a:ext cx="37530" cy="44210"/>
            </a:xfrm>
            <a:custGeom>
              <a:rect b="b" l="l" r="r" t="t"/>
              <a:pathLst>
                <a:path extrusionOk="0" h="1178" w="1000">
                  <a:moveTo>
                    <a:pt x="875" y="0"/>
                  </a:moveTo>
                  <a:lnTo>
                    <a:pt x="205" y="275"/>
                  </a:lnTo>
                  <a:lnTo>
                    <a:pt x="34" y="502"/>
                  </a:lnTo>
                  <a:cubicBezTo>
                    <a:pt x="1" y="661"/>
                    <a:pt x="5" y="822"/>
                    <a:pt x="42" y="974"/>
                  </a:cubicBezTo>
                  <a:lnTo>
                    <a:pt x="999" y="1177"/>
                  </a:lnTo>
                  <a:cubicBezTo>
                    <a:pt x="900" y="971"/>
                    <a:pt x="871" y="734"/>
                    <a:pt x="920" y="505"/>
                  </a:cubicBezTo>
                  <a:lnTo>
                    <a:pt x="926" y="480"/>
                  </a:lnTo>
                  <a:lnTo>
                    <a:pt x="986" y="128"/>
                  </a:lnTo>
                  <a:lnTo>
                    <a:pt x="875"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1" name="Google Shape;1331;p54"/>
            <p:cNvSpPr/>
            <p:nvPr/>
          </p:nvSpPr>
          <p:spPr>
            <a:xfrm>
              <a:off x="4183028" y="2425182"/>
              <a:ext cx="127977" cy="57571"/>
            </a:xfrm>
            <a:custGeom>
              <a:rect b="b" l="l" r="r" t="t"/>
              <a:pathLst>
                <a:path extrusionOk="0" h="1534" w="3410">
                  <a:moveTo>
                    <a:pt x="3256" y="0"/>
                  </a:moveTo>
                  <a:lnTo>
                    <a:pt x="171" y="525"/>
                  </a:lnTo>
                  <a:lnTo>
                    <a:pt x="6" y="1509"/>
                  </a:lnTo>
                  <a:lnTo>
                    <a:pt x="0" y="1534"/>
                  </a:lnTo>
                  <a:lnTo>
                    <a:pt x="0" y="1534"/>
                  </a:lnTo>
                  <a:lnTo>
                    <a:pt x="3391" y="823"/>
                  </a:lnTo>
                  <a:lnTo>
                    <a:pt x="3410" y="819"/>
                  </a:lnTo>
                  <a:lnTo>
                    <a:pt x="3307" y="216"/>
                  </a:lnTo>
                  <a:cubicBezTo>
                    <a:pt x="3297" y="140"/>
                    <a:pt x="3278" y="70"/>
                    <a:pt x="3256"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2" name="Google Shape;1332;p54"/>
            <p:cNvSpPr/>
            <p:nvPr/>
          </p:nvSpPr>
          <p:spPr>
            <a:xfrm>
              <a:off x="4189371" y="2403002"/>
              <a:ext cx="43347" cy="54531"/>
            </a:xfrm>
            <a:custGeom>
              <a:rect b="b" l="l" r="r" t="t"/>
              <a:pathLst>
                <a:path extrusionOk="0" h="1453" w="1155">
                  <a:moveTo>
                    <a:pt x="448" y="0"/>
                  </a:moveTo>
                  <a:cubicBezTo>
                    <a:pt x="247" y="218"/>
                    <a:pt x="105" y="495"/>
                    <a:pt x="52" y="805"/>
                  </a:cubicBezTo>
                  <a:lnTo>
                    <a:pt x="1" y="1115"/>
                  </a:lnTo>
                  <a:lnTo>
                    <a:pt x="168" y="1452"/>
                  </a:lnTo>
                  <a:lnTo>
                    <a:pt x="849" y="1350"/>
                  </a:lnTo>
                  <a:lnTo>
                    <a:pt x="941" y="805"/>
                  </a:lnTo>
                  <a:cubicBezTo>
                    <a:pt x="975" y="598"/>
                    <a:pt x="1048" y="408"/>
                    <a:pt x="1154" y="240"/>
                  </a:cubicBezTo>
                  <a:lnTo>
                    <a:pt x="448"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3" name="Google Shape;1333;p54"/>
            <p:cNvSpPr/>
            <p:nvPr/>
          </p:nvSpPr>
          <p:spPr>
            <a:xfrm>
              <a:off x="4221797" y="2575490"/>
              <a:ext cx="89396" cy="50328"/>
            </a:xfrm>
            <a:custGeom>
              <a:rect b="b" l="l" r="r" t="t"/>
              <a:pathLst>
                <a:path extrusionOk="0" h="1341" w="2382">
                  <a:moveTo>
                    <a:pt x="1741" y="1"/>
                  </a:moveTo>
                  <a:lnTo>
                    <a:pt x="349" y="527"/>
                  </a:lnTo>
                  <a:lnTo>
                    <a:pt x="1" y="692"/>
                  </a:lnTo>
                  <a:lnTo>
                    <a:pt x="77" y="1340"/>
                  </a:lnTo>
                  <a:lnTo>
                    <a:pt x="1111" y="1176"/>
                  </a:lnTo>
                  <a:lnTo>
                    <a:pt x="1695" y="1274"/>
                  </a:lnTo>
                  <a:lnTo>
                    <a:pt x="2381" y="937"/>
                  </a:lnTo>
                  <a:lnTo>
                    <a:pt x="2358" y="555"/>
                  </a:lnTo>
                  <a:lnTo>
                    <a:pt x="1809" y="81"/>
                  </a:lnTo>
                  <a:cubicBezTo>
                    <a:pt x="1782" y="58"/>
                    <a:pt x="1760" y="30"/>
                    <a:pt x="1741"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4" name="Google Shape;1334;p54"/>
            <p:cNvSpPr/>
            <p:nvPr/>
          </p:nvSpPr>
          <p:spPr>
            <a:xfrm>
              <a:off x="4288638" y="2615009"/>
              <a:ext cx="53030" cy="35091"/>
            </a:xfrm>
            <a:custGeom>
              <a:rect b="b" l="l" r="r" t="t"/>
              <a:pathLst>
                <a:path extrusionOk="0" h="935" w="1413">
                  <a:moveTo>
                    <a:pt x="951" y="1"/>
                  </a:moveTo>
                  <a:lnTo>
                    <a:pt x="91" y="315"/>
                  </a:lnTo>
                  <a:lnTo>
                    <a:pt x="50" y="736"/>
                  </a:lnTo>
                  <a:lnTo>
                    <a:pt x="1" y="853"/>
                  </a:lnTo>
                  <a:lnTo>
                    <a:pt x="286" y="935"/>
                  </a:lnTo>
                  <a:lnTo>
                    <a:pt x="1413" y="935"/>
                  </a:lnTo>
                  <a:lnTo>
                    <a:pt x="1413" y="862"/>
                  </a:lnTo>
                  <a:cubicBezTo>
                    <a:pt x="1410" y="648"/>
                    <a:pt x="1360" y="436"/>
                    <a:pt x="1267" y="246"/>
                  </a:cubicBezTo>
                  <a:lnTo>
                    <a:pt x="951"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5" name="Google Shape;1335;p54"/>
            <p:cNvSpPr/>
            <p:nvPr/>
          </p:nvSpPr>
          <p:spPr>
            <a:xfrm>
              <a:off x="4252646" y="2596319"/>
              <a:ext cx="83504" cy="49352"/>
            </a:xfrm>
            <a:custGeom>
              <a:rect b="b" l="l" r="r" t="t"/>
              <a:pathLst>
                <a:path extrusionOk="0" h="1315" w="2225">
                  <a:moveTo>
                    <a:pt x="1533" y="0"/>
                  </a:moveTo>
                  <a:lnTo>
                    <a:pt x="287" y="621"/>
                  </a:lnTo>
                  <a:lnTo>
                    <a:pt x="1" y="785"/>
                  </a:lnTo>
                  <a:lnTo>
                    <a:pt x="522" y="1314"/>
                  </a:lnTo>
                  <a:lnTo>
                    <a:pt x="1005" y="1234"/>
                  </a:lnTo>
                  <a:lnTo>
                    <a:pt x="2224" y="741"/>
                  </a:lnTo>
                  <a:cubicBezTo>
                    <a:pt x="2144" y="578"/>
                    <a:pt x="2028" y="427"/>
                    <a:pt x="1884" y="303"/>
                  </a:cubicBezTo>
                  <a:lnTo>
                    <a:pt x="1533"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6" name="Google Shape;1336;p54"/>
            <p:cNvSpPr/>
            <p:nvPr/>
          </p:nvSpPr>
          <p:spPr>
            <a:xfrm>
              <a:off x="4182428" y="2575302"/>
              <a:ext cx="116906" cy="74872"/>
            </a:xfrm>
            <a:custGeom>
              <a:rect b="b" l="l" r="r" t="t"/>
              <a:pathLst>
                <a:path extrusionOk="0" h="1995" w="3115">
                  <a:moveTo>
                    <a:pt x="777" y="0"/>
                  </a:moveTo>
                  <a:cubicBezTo>
                    <a:pt x="758" y="32"/>
                    <a:pt x="734" y="61"/>
                    <a:pt x="706" y="85"/>
                  </a:cubicBezTo>
                  <a:lnTo>
                    <a:pt x="0" y="695"/>
                  </a:lnTo>
                  <a:lnTo>
                    <a:pt x="22" y="715"/>
                  </a:lnTo>
                  <a:lnTo>
                    <a:pt x="1429" y="1994"/>
                  </a:lnTo>
                  <a:lnTo>
                    <a:pt x="3114" y="1994"/>
                  </a:lnTo>
                  <a:lnTo>
                    <a:pt x="777"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7" name="Google Shape;1337;p54"/>
            <p:cNvSpPr/>
            <p:nvPr/>
          </p:nvSpPr>
          <p:spPr>
            <a:xfrm>
              <a:off x="4156945" y="2601460"/>
              <a:ext cx="79076" cy="48714"/>
            </a:xfrm>
            <a:custGeom>
              <a:rect b="b" l="l" r="r" t="t"/>
              <a:pathLst>
                <a:path extrusionOk="0" h="1298" w="2107">
                  <a:moveTo>
                    <a:pt x="676" y="0"/>
                  </a:moveTo>
                  <a:lnTo>
                    <a:pt x="485" y="166"/>
                  </a:lnTo>
                  <a:cubicBezTo>
                    <a:pt x="178" y="432"/>
                    <a:pt x="1" y="819"/>
                    <a:pt x="1" y="1224"/>
                  </a:cubicBezTo>
                  <a:lnTo>
                    <a:pt x="1" y="1297"/>
                  </a:lnTo>
                  <a:lnTo>
                    <a:pt x="2106" y="1297"/>
                  </a:lnTo>
                  <a:lnTo>
                    <a:pt x="676" y="0"/>
                  </a:lnTo>
                  <a:close/>
                </a:path>
              </a:pathLst>
            </a:custGeom>
            <a:solidFill>
              <a:srgbClr val="E5E1E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8" name="Google Shape;1338;p54"/>
            <p:cNvSpPr/>
            <p:nvPr/>
          </p:nvSpPr>
          <p:spPr>
            <a:xfrm>
              <a:off x="4182953" y="2439031"/>
              <a:ext cx="40758" cy="43722"/>
            </a:xfrm>
            <a:custGeom>
              <a:rect b="b" l="l" r="r" t="t"/>
              <a:pathLst>
                <a:path extrusionOk="0" h="1165" w="1086">
                  <a:moveTo>
                    <a:pt x="1086" y="1"/>
                  </a:moveTo>
                  <a:lnTo>
                    <a:pt x="172" y="156"/>
                  </a:lnTo>
                  <a:lnTo>
                    <a:pt x="5" y="1141"/>
                  </a:lnTo>
                  <a:lnTo>
                    <a:pt x="1" y="1165"/>
                  </a:lnTo>
                  <a:lnTo>
                    <a:pt x="920" y="970"/>
                  </a:lnTo>
                  <a:lnTo>
                    <a:pt x="1086"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9" name="Google Shape;1339;p54"/>
            <p:cNvSpPr/>
            <p:nvPr/>
          </p:nvSpPr>
          <p:spPr>
            <a:xfrm>
              <a:off x="4156945" y="2601460"/>
              <a:ext cx="79076" cy="48714"/>
            </a:xfrm>
            <a:custGeom>
              <a:rect b="b" l="l" r="r" t="t"/>
              <a:pathLst>
                <a:path extrusionOk="0" h="1298" w="2107">
                  <a:moveTo>
                    <a:pt x="676" y="0"/>
                  </a:moveTo>
                  <a:lnTo>
                    <a:pt x="485" y="166"/>
                  </a:lnTo>
                  <a:cubicBezTo>
                    <a:pt x="178" y="432"/>
                    <a:pt x="1" y="819"/>
                    <a:pt x="1" y="1224"/>
                  </a:cubicBezTo>
                  <a:lnTo>
                    <a:pt x="1" y="1297"/>
                  </a:lnTo>
                  <a:lnTo>
                    <a:pt x="2106" y="1297"/>
                  </a:lnTo>
                  <a:lnTo>
                    <a:pt x="676"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0" name="Google Shape;1340;p54"/>
            <p:cNvSpPr/>
            <p:nvPr/>
          </p:nvSpPr>
          <p:spPr>
            <a:xfrm>
              <a:off x="4182315" y="2575415"/>
              <a:ext cx="48301" cy="42597"/>
            </a:xfrm>
            <a:custGeom>
              <a:rect b="b" l="l" r="r" t="t"/>
              <a:pathLst>
                <a:path extrusionOk="0" h="1135" w="1287">
                  <a:moveTo>
                    <a:pt x="778" y="0"/>
                  </a:moveTo>
                  <a:cubicBezTo>
                    <a:pt x="759" y="31"/>
                    <a:pt x="737" y="60"/>
                    <a:pt x="708" y="83"/>
                  </a:cubicBezTo>
                  <a:lnTo>
                    <a:pt x="0" y="694"/>
                  </a:lnTo>
                  <a:lnTo>
                    <a:pt x="22" y="713"/>
                  </a:lnTo>
                  <a:lnTo>
                    <a:pt x="486" y="1135"/>
                  </a:lnTo>
                  <a:cubicBezTo>
                    <a:pt x="512" y="1107"/>
                    <a:pt x="541" y="1079"/>
                    <a:pt x="570" y="1054"/>
                  </a:cubicBezTo>
                  <a:lnTo>
                    <a:pt x="1287" y="436"/>
                  </a:lnTo>
                  <a:lnTo>
                    <a:pt x="778"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1" name="Google Shape;1341;p54"/>
            <p:cNvSpPr/>
            <p:nvPr/>
          </p:nvSpPr>
          <p:spPr>
            <a:xfrm>
              <a:off x="4156945" y="2601460"/>
              <a:ext cx="43685" cy="48714"/>
            </a:xfrm>
            <a:custGeom>
              <a:rect b="b" l="l" r="r" t="t"/>
              <a:pathLst>
                <a:path extrusionOk="0" h="1298" w="1164">
                  <a:moveTo>
                    <a:pt x="676" y="0"/>
                  </a:moveTo>
                  <a:lnTo>
                    <a:pt x="485" y="166"/>
                  </a:lnTo>
                  <a:cubicBezTo>
                    <a:pt x="178" y="432"/>
                    <a:pt x="1" y="818"/>
                    <a:pt x="1" y="1224"/>
                  </a:cubicBezTo>
                  <a:lnTo>
                    <a:pt x="1" y="1297"/>
                  </a:lnTo>
                  <a:lnTo>
                    <a:pt x="770" y="1297"/>
                  </a:lnTo>
                  <a:cubicBezTo>
                    <a:pt x="798" y="974"/>
                    <a:pt x="937" y="673"/>
                    <a:pt x="1163" y="441"/>
                  </a:cubicBezTo>
                  <a:lnTo>
                    <a:pt x="676"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2" name="Google Shape;1342;p54"/>
            <p:cNvSpPr/>
            <p:nvPr/>
          </p:nvSpPr>
          <p:spPr>
            <a:xfrm>
              <a:off x="4151803" y="2378457"/>
              <a:ext cx="195043" cy="276108"/>
            </a:xfrm>
            <a:custGeom>
              <a:rect b="b" l="l" r="r" t="t"/>
              <a:pathLst>
                <a:path extrusionOk="0" h="7357" w="5197">
                  <a:moveTo>
                    <a:pt x="2597" y="274"/>
                  </a:moveTo>
                  <a:cubicBezTo>
                    <a:pt x="3173" y="274"/>
                    <a:pt x="3676" y="615"/>
                    <a:pt x="3901" y="1119"/>
                  </a:cubicBezTo>
                  <a:lnTo>
                    <a:pt x="3495" y="1188"/>
                  </a:lnTo>
                  <a:lnTo>
                    <a:pt x="1711" y="581"/>
                  </a:lnTo>
                  <a:cubicBezTo>
                    <a:pt x="1957" y="388"/>
                    <a:pt x="2265" y="274"/>
                    <a:pt x="2597" y="274"/>
                  </a:cubicBezTo>
                  <a:close/>
                  <a:moveTo>
                    <a:pt x="1492" y="796"/>
                  </a:moveTo>
                  <a:lnTo>
                    <a:pt x="2929" y="1286"/>
                  </a:lnTo>
                  <a:lnTo>
                    <a:pt x="1169" y="1583"/>
                  </a:lnTo>
                  <a:lnTo>
                    <a:pt x="1189" y="1464"/>
                  </a:lnTo>
                  <a:cubicBezTo>
                    <a:pt x="1233" y="1210"/>
                    <a:pt x="1338" y="983"/>
                    <a:pt x="1492" y="796"/>
                  </a:cubicBezTo>
                  <a:close/>
                  <a:moveTo>
                    <a:pt x="3989" y="1384"/>
                  </a:moveTo>
                  <a:lnTo>
                    <a:pt x="4005" y="1466"/>
                  </a:lnTo>
                  <a:lnTo>
                    <a:pt x="4085" y="1940"/>
                  </a:lnTo>
                  <a:lnTo>
                    <a:pt x="1000" y="2587"/>
                  </a:lnTo>
                  <a:lnTo>
                    <a:pt x="1120" y="1871"/>
                  </a:lnTo>
                  <a:lnTo>
                    <a:pt x="3989" y="1384"/>
                  </a:lnTo>
                  <a:close/>
                  <a:moveTo>
                    <a:pt x="4131" y="2210"/>
                  </a:moveTo>
                  <a:lnTo>
                    <a:pt x="4224" y="2763"/>
                  </a:lnTo>
                  <a:cubicBezTo>
                    <a:pt x="4224" y="2764"/>
                    <a:pt x="4224" y="2766"/>
                    <a:pt x="4226" y="2767"/>
                  </a:cubicBezTo>
                  <a:lnTo>
                    <a:pt x="4230" y="2788"/>
                  </a:lnTo>
                  <a:cubicBezTo>
                    <a:pt x="4230" y="2789"/>
                    <a:pt x="4230" y="2793"/>
                    <a:pt x="4231" y="2796"/>
                  </a:cubicBezTo>
                  <a:lnTo>
                    <a:pt x="3598" y="2687"/>
                  </a:lnTo>
                  <a:cubicBezTo>
                    <a:pt x="3591" y="2685"/>
                    <a:pt x="3583" y="2685"/>
                    <a:pt x="3576" y="2685"/>
                  </a:cubicBezTo>
                  <a:cubicBezTo>
                    <a:pt x="3510" y="2685"/>
                    <a:pt x="3451" y="2731"/>
                    <a:pt x="3440" y="2799"/>
                  </a:cubicBezTo>
                  <a:cubicBezTo>
                    <a:pt x="3427" y="2874"/>
                    <a:pt x="3477" y="2945"/>
                    <a:pt x="3552" y="2957"/>
                  </a:cubicBezTo>
                  <a:lnTo>
                    <a:pt x="4245" y="3078"/>
                  </a:lnTo>
                  <a:cubicBezTo>
                    <a:pt x="4223" y="3290"/>
                    <a:pt x="4129" y="3489"/>
                    <a:pt x="3976" y="3644"/>
                  </a:cubicBezTo>
                  <a:lnTo>
                    <a:pt x="3883" y="3738"/>
                  </a:lnTo>
                  <a:lnTo>
                    <a:pt x="955" y="3118"/>
                  </a:lnTo>
                  <a:cubicBezTo>
                    <a:pt x="943" y="3038"/>
                    <a:pt x="942" y="2957"/>
                    <a:pt x="951" y="2877"/>
                  </a:cubicBezTo>
                  <a:lnTo>
                    <a:pt x="1914" y="2676"/>
                  </a:lnTo>
                  <a:lnTo>
                    <a:pt x="2967" y="2859"/>
                  </a:lnTo>
                  <a:cubicBezTo>
                    <a:pt x="2974" y="2861"/>
                    <a:pt x="2983" y="2861"/>
                    <a:pt x="2990" y="2861"/>
                  </a:cubicBezTo>
                  <a:cubicBezTo>
                    <a:pt x="3056" y="2861"/>
                    <a:pt x="3113" y="2812"/>
                    <a:pt x="3126" y="2747"/>
                  </a:cubicBezTo>
                  <a:cubicBezTo>
                    <a:pt x="3138" y="2672"/>
                    <a:pt x="3090" y="2600"/>
                    <a:pt x="3014" y="2589"/>
                  </a:cubicBezTo>
                  <a:lnTo>
                    <a:pt x="2639" y="2523"/>
                  </a:lnTo>
                  <a:lnTo>
                    <a:pt x="4131" y="2210"/>
                  </a:lnTo>
                  <a:close/>
                  <a:moveTo>
                    <a:pt x="1052" y="3416"/>
                  </a:moveTo>
                  <a:lnTo>
                    <a:pt x="2669" y="3758"/>
                  </a:lnTo>
                  <a:lnTo>
                    <a:pt x="1576" y="4013"/>
                  </a:lnTo>
                  <a:lnTo>
                    <a:pt x="1215" y="3643"/>
                  </a:lnTo>
                  <a:cubicBezTo>
                    <a:pt x="1148" y="3577"/>
                    <a:pt x="1094" y="3501"/>
                    <a:pt x="1052" y="3416"/>
                  </a:cubicBezTo>
                  <a:close/>
                  <a:moveTo>
                    <a:pt x="3299" y="3896"/>
                  </a:moveTo>
                  <a:lnTo>
                    <a:pt x="3655" y="3969"/>
                  </a:lnTo>
                  <a:lnTo>
                    <a:pt x="3148" y="4485"/>
                  </a:lnTo>
                  <a:cubicBezTo>
                    <a:pt x="2999" y="4635"/>
                    <a:pt x="2802" y="4719"/>
                    <a:pt x="2590" y="4719"/>
                  </a:cubicBezTo>
                  <a:lnTo>
                    <a:pt x="2588" y="4719"/>
                  </a:lnTo>
                  <a:cubicBezTo>
                    <a:pt x="2376" y="4719"/>
                    <a:pt x="2179" y="4635"/>
                    <a:pt x="2031" y="4483"/>
                  </a:cubicBezTo>
                  <a:lnTo>
                    <a:pt x="1797" y="4244"/>
                  </a:lnTo>
                  <a:lnTo>
                    <a:pt x="3299" y="3896"/>
                  </a:lnTo>
                  <a:close/>
                  <a:moveTo>
                    <a:pt x="3312" y="4707"/>
                  </a:moveTo>
                  <a:lnTo>
                    <a:pt x="3429" y="5150"/>
                  </a:lnTo>
                  <a:lnTo>
                    <a:pt x="2236" y="5600"/>
                  </a:lnTo>
                  <a:lnTo>
                    <a:pt x="1753" y="5187"/>
                  </a:lnTo>
                  <a:lnTo>
                    <a:pt x="1878" y="4714"/>
                  </a:lnTo>
                  <a:cubicBezTo>
                    <a:pt x="2071" y="4893"/>
                    <a:pt x="2322" y="4989"/>
                    <a:pt x="2588" y="4992"/>
                  </a:cubicBezTo>
                  <a:lnTo>
                    <a:pt x="2590" y="4992"/>
                  </a:lnTo>
                  <a:cubicBezTo>
                    <a:pt x="2860" y="4992"/>
                    <a:pt x="3116" y="4891"/>
                    <a:pt x="3312" y="4707"/>
                  </a:cubicBezTo>
                  <a:close/>
                  <a:moveTo>
                    <a:pt x="3560" y="5394"/>
                  </a:moveTo>
                  <a:cubicBezTo>
                    <a:pt x="3568" y="5402"/>
                    <a:pt x="3575" y="5409"/>
                    <a:pt x="3584" y="5416"/>
                  </a:cubicBezTo>
                  <a:lnTo>
                    <a:pt x="3976" y="5757"/>
                  </a:lnTo>
                  <a:lnTo>
                    <a:pt x="2995" y="6245"/>
                  </a:lnTo>
                  <a:lnTo>
                    <a:pt x="2477" y="5804"/>
                  </a:lnTo>
                  <a:lnTo>
                    <a:pt x="3560" y="5394"/>
                  </a:lnTo>
                  <a:close/>
                  <a:moveTo>
                    <a:pt x="4201" y="5950"/>
                  </a:moveTo>
                  <a:lnTo>
                    <a:pt x="4481" y="6192"/>
                  </a:lnTo>
                  <a:cubicBezTo>
                    <a:pt x="4574" y="6271"/>
                    <a:pt x="4651" y="6362"/>
                    <a:pt x="4715" y="6461"/>
                  </a:cubicBezTo>
                  <a:lnTo>
                    <a:pt x="3720" y="6864"/>
                  </a:lnTo>
                  <a:lnTo>
                    <a:pt x="3221" y="6437"/>
                  </a:lnTo>
                  <a:lnTo>
                    <a:pt x="4201" y="5950"/>
                  </a:lnTo>
                  <a:close/>
                  <a:moveTo>
                    <a:pt x="2597" y="1"/>
                  </a:moveTo>
                  <a:cubicBezTo>
                    <a:pt x="1764" y="1"/>
                    <a:pt x="1059" y="599"/>
                    <a:pt x="920" y="1419"/>
                  </a:cubicBezTo>
                  <a:lnTo>
                    <a:pt x="696" y="2730"/>
                  </a:lnTo>
                  <a:cubicBezTo>
                    <a:pt x="614" y="3130"/>
                    <a:pt x="734" y="3542"/>
                    <a:pt x="1018" y="3834"/>
                  </a:cubicBezTo>
                  <a:lnTo>
                    <a:pt x="1654" y="4488"/>
                  </a:lnTo>
                  <a:lnTo>
                    <a:pt x="1487" y="5118"/>
                  </a:lnTo>
                  <a:cubicBezTo>
                    <a:pt x="1479" y="5153"/>
                    <a:pt x="1458" y="5184"/>
                    <a:pt x="1432" y="5207"/>
                  </a:cubicBezTo>
                  <a:lnTo>
                    <a:pt x="533" y="5983"/>
                  </a:lnTo>
                  <a:cubicBezTo>
                    <a:pt x="193" y="6276"/>
                    <a:pt x="0" y="6700"/>
                    <a:pt x="0" y="7146"/>
                  </a:cubicBezTo>
                  <a:lnTo>
                    <a:pt x="0" y="7219"/>
                  </a:lnTo>
                  <a:cubicBezTo>
                    <a:pt x="0" y="7295"/>
                    <a:pt x="62" y="7356"/>
                    <a:pt x="138" y="7356"/>
                  </a:cubicBezTo>
                  <a:cubicBezTo>
                    <a:pt x="212" y="7356"/>
                    <a:pt x="274" y="7295"/>
                    <a:pt x="274" y="7219"/>
                  </a:cubicBezTo>
                  <a:lnTo>
                    <a:pt x="274" y="7146"/>
                  </a:lnTo>
                  <a:cubicBezTo>
                    <a:pt x="274" y="6779"/>
                    <a:pt x="433" y="6432"/>
                    <a:pt x="711" y="6191"/>
                  </a:cubicBezTo>
                  <a:lnTo>
                    <a:pt x="812" y="6103"/>
                  </a:lnTo>
                  <a:lnTo>
                    <a:pt x="2151" y="7320"/>
                  </a:lnTo>
                  <a:cubicBezTo>
                    <a:pt x="2177" y="7343"/>
                    <a:pt x="2209" y="7355"/>
                    <a:pt x="2243" y="7355"/>
                  </a:cubicBezTo>
                  <a:cubicBezTo>
                    <a:pt x="2280" y="7355"/>
                    <a:pt x="2318" y="7340"/>
                    <a:pt x="2343" y="7309"/>
                  </a:cubicBezTo>
                  <a:cubicBezTo>
                    <a:pt x="2394" y="7252"/>
                    <a:pt x="2391" y="7166"/>
                    <a:pt x="2334" y="7115"/>
                  </a:cubicBezTo>
                  <a:lnTo>
                    <a:pt x="1019" y="5921"/>
                  </a:lnTo>
                  <a:lnTo>
                    <a:pt x="1604" y="5416"/>
                  </a:lnTo>
                  <a:lnTo>
                    <a:pt x="3840" y="7320"/>
                  </a:lnTo>
                  <a:cubicBezTo>
                    <a:pt x="3866" y="7342"/>
                    <a:pt x="3897" y="7353"/>
                    <a:pt x="3929" y="7353"/>
                  </a:cubicBezTo>
                  <a:cubicBezTo>
                    <a:pt x="3968" y="7353"/>
                    <a:pt x="4006" y="7336"/>
                    <a:pt x="4034" y="7305"/>
                  </a:cubicBezTo>
                  <a:cubicBezTo>
                    <a:pt x="4082" y="7248"/>
                    <a:pt x="4075" y="7160"/>
                    <a:pt x="4019" y="7112"/>
                  </a:cubicBezTo>
                  <a:lnTo>
                    <a:pt x="3957" y="7058"/>
                  </a:lnTo>
                  <a:lnTo>
                    <a:pt x="4841" y="6703"/>
                  </a:lnTo>
                  <a:cubicBezTo>
                    <a:pt x="4892" y="6842"/>
                    <a:pt x="4921" y="6991"/>
                    <a:pt x="4921" y="7143"/>
                  </a:cubicBezTo>
                  <a:lnTo>
                    <a:pt x="4921" y="7216"/>
                  </a:lnTo>
                  <a:cubicBezTo>
                    <a:pt x="4921" y="7290"/>
                    <a:pt x="4984" y="7353"/>
                    <a:pt x="5059" y="7353"/>
                  </a:cubicBezTo>
                  <a:cubicBezTo>
                    <a:pt x="5133" y="7353"/>
                    <a:pt x="5196" y="7290"/>
                    <a:pt x="5196" y="7216"/>
                  </a:cubicBezTo>
                  <a:lnTo>
                    <a:pt x="5196" y="7143"/>
                  </a:lnTo>
                  <a:cubicBezTo>
                    <a:pt x="5192" y="6703"/>
                    <a:pt x="4999" y="6279"/>
                    <a:pt x="4661" y="5986"/>
                  </a:cubicBezTo>
                  <a:lnTo>
                    <a:pt x="3762" y="5209"/>
                  </a:lnTo>
                  <a:cubicBezTo>
                    <a:pt x="3734" y="5185"/>
                    <a:pt x="3714" y="5154"/>
                    <a:pt x="3705" y="5119"/>
                  </a:cubicBezTo>
                  <a:lnTo>
                    <a:pt x="3536" y="4480"/>
                  </a:lnTo>
                  <a:lnTo>
                    <a:pt x="4169" y="3837"/>
                  </a:lnTo>
                  <a:cubicBezTo>
                    <a:pt x="4455" y="3545"/>
                    <a:pt x="4578" y="3130"/>
                    <a:pt x="4496" y="2729"/>
                  </a:cubicBezTo>
                  <a:lnTo>
                    <a:pt x="4275" y="1419"/>
                  </a:lnTo>
                  <a:cubicBezTo>
                    <a:pt x="4136" y="596"/>
                    <a:pt x="3430" y="1"/>
                    <a:pt x="259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3" name="Google Shape;1343;p54"/>
            <p:cNvSpPr/>
            <p:nvPr/>
          </p:nvSpPr>
          <p:spPr>
            <a:xfrm>
              <a:off x="4123656" y="2324001"/>
              <a:ext cx="251151" cy="291308"/>
            </a:xfrm>
            <a:custGeom>
              <a:rect b="b" l="l" r="r" t="t"/>
              <a:pathLst>
                <a:path extrusionOk="0" h="7762" w="6692">
                  <a:moveTo>
                    <a:pt x="1628" y="0"/>
                  </a:moveTo>
                  <a:cubicBezTo>
                    <a:pt x="1512" y="0"/>
                    <a:pt x="1404" y="57"/>
                    <a:pt x="1338" y="154"/>
                  </a:cubicBezTo>
                  <a:lnTo>
                    <a:pt x="66" y="2035"/>
                  </a:lnTo>
                  <a:cubicBezTo>
                    <a:pt x="22" y="2101"/>
                    <a:pt x="0" y="2181"/>
                    <a:pt x="8" y="2259"/>
                  </a:cubicBezTo>
                  <a:lnTo>
                    <a:pt x="66" y="2949"/>
                  </a:lnTo>
                  <a:cubicBezTo>
                    <a:pt x="72" y="3019"/>
                    <a:pt x="132" y="3074"/>
                    <a:pt x="202" y="3074"/>
                  </a:cubicBezTo>
                  <a:cubicBezTo>
                    <a:pt x="207" y="3074"/>
                    <a:pt x="211" y="3074"/>
                    <a:pt x="215" y="3073"/>
                  </a:cubicBezTo>
                  <a:cubicBezTo>
                    <a:pt x="290" y="3067"/>
                    <a:pt x="347" y="3000"/>
                    <a:pt x="340" y="2924"/>
                  </a:cubicBezTo>
                  <a:lnTo>
                    <a:pt x="281" y="2236"/>
                  </a:lnTo>
                  <a:cubicBezTo>
                    <a:pt x="278" y="2220"/>
                    <a:pt x="284" y="2201"/>
                    <a:pt x="293" y="2189"/>
                  </a:cubicBezTo>
                  <a:lnTo>
                    <a:pt x="1565" y="307"/>
                  </a:lnTo>
                  <a:cubicBezTo>
                    <a:pt x="1581" y="288"/>
                    <a:pt x="1601" y="275"/>
                    <a:pt x="1628" y="275"/>
                  </a:cubicBezTo>
                  <a:lnTo>
                    <a:pt x="5065" y="275"/>
                  </a:lnTo>
                  <a:cubicBezTo>
                    <a:pt x="5091" y="275"/>
                    <a:pt x="5113" y="288"/>
                    <a:pt x="5128" y="307"/>
                  </a:cubicBezTo>
                  <a:lnTo>
                    <a:pt x="6400" y="2189"/>
                  </a:lnTo>
                  <a:cubicBezTo>
                    <a:pt x="6408" y="2203"/>
                    <a:pt x="6414" y="2220"/>
                    <a:pt x="6411" y="2236"/>
                  </a:cubicBezTo>
                  <a:lnTo>
                    <a:pt x="5957" y="7614"/>
                  </a:lnTo>
                  <a:cubicBezTo>
                    <a:pt x="5951" y="7689"/>
                    <a:pt x="6006" y="7756"/>
                    <a:pt x="6081" y="7762"/>
                  </a:cubicBezTo>
                  <a:lnTo>
                    <a:pt x="6093" y="7762"/>
                  </a:lnTo>
                  <a:cubicBezTo>
                    <a:pt x="6164" y="7762"/>
                    <a:pt x="6223" y="7708"/>
                    <a:pt x="6230" y="7636"/>
                  </a:cubicBezTo>
                  <a:lnTo>
                    <a:pt x="6685" y="2258"/>
                  </a:lnTo>
                  <a:cubicBezTo>
                    <a:pt x="6692" y="2179"/>
                    <a:pt x="6671" y="2101"/>
                    <a:pt x="6626" y="2035"/>
                  </a:cubicBezTo>
                  <a:lnTo>
                    <a:pt x="5354" y="154"/>
                  </a:lnTo>
                  <a:cubicBezTo>
                    <a:pt x="5288" y="59"/>
                    <a:pt x="5180" y="0"/>
                    <a:pt x="506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4" name="Google Shape;1344;p54"/>
            <p:cNvSpPr/>
            <p:nvPr/>
          </p:nvSpPr>
          <p:spPr>
            <a:xfrm>
              <a:off x="4127709" y="2451003"/>
              <a:ext cx="23869" cy="164419"/>
            </a:xfrm>
            <a:custGeom>
              <a:rect b="b" l="l" r="r" t="t"/>
              <a:pathLst>
                <a:path extrusionOk="0" h="4381" w="636">
                  <a:moveTo>
                    <a:pt x="145" y="0"/>
                  </a:moveTo>
                  <a:cubicBezTo>
                    <a:pt x="141" y="0"/>
                    <a:pt x="137" y="0"/>
                    <a:pt x="132" y="1"/>
                  </a:cubicBezTo>
                  <a:cubicBezTo>
                    <a:pt x="58" y="7"/>
                    <a:pt x="1" y="74"/>
                    <a:pt x="8" y="148"/>
                  </a:cubicBezTo>
                  <a:lnTo>
                    <a:pt x="356" y="4255"/>
                  </a:lnTo>
                  <a:cubicBezTo>
                    <a:pt x="360" y="4327"/>
                    <a:pt x="422" y="4381"/>
                    <a:pt x="492" y="4381"/>
                  </a:cubicBezTo>
                  <a:lnTo>
                    <a:pt x="504" y="4381"/>
                  </a:lnTo>
                  <a:cubicBezTo>
                    <a:pt x="578" y="4376"/>
                    <a:pt x="635" y="4308"/>
                    <a:pt x="628" y="4233"/>
                  </a:cubicBezTo>
                  <a:lnTo>
                    <a:pt x="281" y="125"/>
                  </a:lnTo>
                  <a:cubicBezTo>
                    <a:pt x="276" y="55"/>
                    <a:pt x="216" y="0"/>
                    <a:pt x="14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5" name="Google Shape;1345;p54"/>
            <p:cNvSpPr/>
            <p:nvPr/>
          </p:nvSpPr>
          <p:spPr>
            <a:xfrm>
              <a:off x="4364186" y="2545315"/>
              <a:ext cx="19215" cy="109287"/>
            </a:xfrm>
            <a:custGeom>
              <a:rect b="b" l="l" r="r" t="t"/>
              <a:pathLst>
                <a:path extrusionOk="0" h="2912" w="512">
                  <a:moveTo>
                    <a:pt x="369" y="0"/>
                  </a:moveTo>
                  <a:cubicBezTo>
                    <a:pt x="299" y="0"/>
                    <a:pt x="237" y="54"/>
                    <a:pt x="232" y="125"/>
                  </a:cubicBezTo>
                  <a:lnTo>
                    <a:pt x="8" y="2764"/>
                  </a:lnTo>
                  <a:cubicBezTo>
                    <a:pt x="1" y="2839"/>
                    <a:pt x="58" y="2907"/>
                    <a:pt x="132" y="2912"/>
                  </a:cubicBezTo>
                  <a:lnTo>
                    <a:pt x="144" y="2912"/>
                  </a:lnTo>
                  <a:cubicBezTo>
                    <a:pt x="216" y="2912"/>
                    <a:pt x="274" y="2858"/>
                    <a:pt x="281" y="2786"/>
                  </a:cubicBezTo>
                  <a:lnTo>
                    <a:pt x="504" y="147"/>
                  </a:lnTo>
                  <a:cubicBezTo>
                    <a:pt x="511" y="74"/>
                    <a:pt x="457" y="8"/>
                    <a:pt x="379" y="1"/>
                  </a:cubicBezTo>
                  <a:cubicBezTo>
                    <a:pt x="376" y="1"/>
                    <a:pt x="372" y="0"/>
                    <a:pt x="36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6" name="Google Shape;1346;p54"/>
            <p:cNvSpPr/>
            <p:nvPr/>
          </p:nvSpPr>
          <p:spPr>
            <a:xfrm>
              <a:off x="4102639" y="2303510"/>
              <a:ext cx="293259" cy="351206"/>
            </a:xfrm>
            <a:custGeom>
              <a:rect b="b" l="l" r="r" t="t"/>
              <a:pathLst>
                <a:path extrusionOk="0" h="9358" w="7814">
                  <a:moveTo>
                    <a:pt x="1981" y="1"/>
                  </a:moveTo>
                  <a:cubicBezTo>
                    <a:pt x="1813" y="1"/>
                    <a:pt x="1655" y="84"/>
                    <a:pt x="1560" y="223"/>
                  </a:cubicBezTo>
                  <a:lnTo>
                    <a:pt x="96" y="2387"/>
                  </a:lnTo>
                  <a:cubicBezTo>
                    <a:pt x="31" y="2482"/>
                    <a:pt x="0" y="2599"/>
                    <a:pt x="9" y="2714"/>
                  </a:cubicBezTo>
                  <a:lnTo>
                    <a:pt x="562" y="9230"/>
                  </a:lnTo>
                  <a:cubicBezTo>
                    <a:pt x="566" y="9302"/>
                    <a:pt x="628" y="9358"/>
                    <a:pt x="698" y="9358"/>
                  </a:cubicBezTo>
                  <a:lnTo>
                    <a:pt x="710" y="9358"/>
                  </a:lnTo>
                  <a:cubicBezTo>
                    <a:pt x="784" y="9352"/>
                    <a:pt x="841" y="9284"/>
                    <a:pt x="834" y="9208"/>
                  </a:cubicBezTo>
                  <a:lnTo>
                    <a:pt x="281" y="2692"/>
                  </a:lnTo>
                  <a:cubicBezTo>
                    <a:pt x="278" y="2640"/>
                    <a:pt x="291" y="2586"/>
                    <a:pt x="322" y="2542"/>
                  </a:cubicBezTo>
                  <a:lnTo>
                    <a:pt x="1787" y="378"/>
                  </a:lnTo>
                  <a:cubicBezTo>
                    <a:pt x="1831" y="315"/>
                    <a:pt x="1903" y="276"/>
                    <a:pt x="1981" y="276"/>
                  </a:cubicBezTo>
                  <a:lnTo>
                    <a:pt x="5832" y="276"/>
                  </a:lnTo>
                  <a:cubicBezTo>
                    <a:pt x="5908" y="276"/>
                    <a:pt x="5981" y="315"/>
                    <a:pt x="6025" y="378"/>
                  </a:cubicBezTo>
                  <a:lnTo>
                    <a:pt x="7492" y="2542"/>
                  </a:lnTo>
                  <a:cubicBezTo>
                    <a:pt x="7521" y="2586"/>
                    <a:pt x="7536" y="2640"/>
                    <a:pt x="7531" y="2692"/>
                  </a:cubicBezTo>
                  <a:lnTo>
                    <a:pt x="7252" y="5988"/>
                  </a:lnTo>
                  <a:cubicBezTo>
                    <a:pt x="7245" y="6062"/>
                    <a:pt x="7302" y="6130"/>
                    <a:pt x="7376" y="6135"/>
                  </a:cubicBezTo>
                  <a:cubicBezTo>
                    <a:pt x="7380" y="6136"/>
                    <a:pt x="7383" y="6136"/>
                    <a:pt x="7387" y="6136"/>
                  </a:cubicBezTo>
                  <a:cubicBezTo>
                    <a:pt x="7457" y="6136"/>
                    <a:pt x="7518" y="6082"/>
                    <a:pt x="7524" y="6011"/>
                  </a:cubicBezTo>
                  <a:lnTo>
                    <a:pt x="7803" y="2716"/>
                  </a:lnTo>
                  <a:cubicBezTo>
                    <a:pt x="7813" y="2599"/>
                    <a:pt x="7781" y="2482"/>
                    <a:pt x="7718" y="2387"/>
                  </a:cubicBezTo>
                  <a:lnTo>
                    <a:pt x="6252" y="223"/>
                  </a:lnTo>
                  <a:cubicBezTo>
                    <a:pt x="6157" y="84"/>
                    <a:pt x="6000" y="1"/>
                    <a:pt x="583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347" name="Google Shape;1347;p54"/>
          <p:cNvPicPr preferRelativeResize="0"/>
          <p:nvPr/>
        </p:nvPicPr>
        <p:blipFill rotWithShape="1">
          <a:blip r:embed="rId3">
            <a:alphaModFix/>
          </a:blip>
          <a:srcRect b="27708" l="74182" r="1830" t="64656"/>
          <a:stretch/>
        </p:blipFill>
        <p:spPr>
          <a:xfrm>
            <a:off x="6039659" y="4841569"/>
            <a:ext cx="2875510" cy="87514"/>
          </a:xfrm>
          <a:prstGeom prst="rect">
            <a:avLst/>
          </a:prstGeom>
          <a:noFill/>
          <a:ln>
            <a:noFill/>
          </a:ln>
        </p:spPr>
      </p:pic>
      <p:sp>
        <p:nvSpPr>
          <p:cNvPr id="1348" name="Google Shape;1348;p54"/>
          <p:cNvSpPr txBox="1"/>
          <p:nvPr>
            <p:ph idx="1" type="body"/>
          </p:nvPr>
        </p:nvSpPr>
        <p:spPr>
          <a:xfrm>
            <a:off x="199514" y="1237083"/>
            <a:ext cx="8487286" cy="3366300"/>
          </a:xfrm>
          <a:prstGeom prst="rect">
            <a:avLst/>
          </a:prstGeom>
          <a:noFill/>
          <a:ln>
            <a:noFill/>
          </a:ln>
        </p:spPr>
        <p:txBody>
          <a:bodyPr anchorCtr="0" anchor="t" bIns="91425" lIns="91425" spcFirstLastPara="1" rIns="91425" wrap="square" tIns="91425">
            <a:noAutofit/>
          </a:bodyPr>
          <a:lstStyle/>
          <a:p>
            <a:pPr indent="-317500" lvl="0" marL="457200" rtl="0" algn="just">
              <a:lnSpc>
                <a:spcPct val="115000"/>
              </a:lnSpc>
              <a:spcBef>
                <a:spcPts val="0"/>
              </a:spcBef>
              <a:spcAft>
                <a:spcPts val="0"/>
              </a:spcAft>
              <a:buSzPts val="1400"/>
              <a:buChar char="●"/>
            </a:pPr>
            <a:r>
              <a:rPr lang="en-US" sz="1800">
                <a:solidFill>
                  <a:srgbClr val="000000"/>
                </a:solidFill>
                <a:latin typeface="Times New Roman"/>
                <a:ea typeface="Times New Roman"/>
                <a:cs typeface="Times New Roman"/>
                <a:sym typeface="Times New Roman"/>
              </a:rPr>
              <a:t>Để tìm các điểm local minimum, h</a:t>
            </a:r>
            <a:r>
              <a:rPr b="0" i="0" lang="en-US" sz="1800" u="none" strike="noStrike">
                <a:solidFill>
                  <a:srgbClr val="000000"/>
                </a:solidFill>
                <a:latin typeface="Times New Roman"/>
                <a:ea typeface="Times New Roman"/>
                <a:cs typeface="Times New Roman"/>
                <a:sym typeface="Times New Roman"/>
              </a:rPr>
              <a:t>ướng tiếp cận phổ biến nhất là xuất phát từ một điểm mà chúng ta coi là gần với nghiệm của bài toán, sau đó dùng một phép toán lặp để tiến dần đến điểm cần tìm, tức đến khi đạo hàm gần với 0. Gradient Descent (viết gọn là GD) và các biến thể của nó là một trong những phương pháp được dùng nhiều nhất.</a:t>
            </a:r>
            <a:endParaRPr b="0" sz="4000"/>
          </a:p>
          <a:p>
            <a:pPr indent="0" lvl="0" marL="139700" rtl="0" algn="l">
              <a:lnSpc>
                <a:spcPct val="115000"/>
              </a:lnSpc>
              <a:spcBef>
                <a:spcPts val="800"/>
              </a:spcBef>
              <a:spcAft>
                <a:spcPts val="0"/>
              </a:spcAft>
              <a:buSzPts val="1400"/>
              <a:buNone/>
            </a:pPr>
            <a:br>
              <a:rPr lang="en-US" sz="4000"/>
            </a:br>
            <a:endParaRPr sz="2000">
              <a:latin typeface="Times New Roman"/>
              <a:ea typeface="Times New Roman"/>
              <a:cs typeface="Times New Roman"/>
              <a:sym typeface="Times New Roman"/>
            </a:endParaRPr>
          </a:p>
        </p:txBody>
      </p:sp>
      <p:sp>
        <p:nvSpPr>
          <p:cNvPr id="1349" name="Google Shape;1349;p54"/>
          <p:cNvSpPr txBox="1"/>
          <p:nvPr>
            <p:ph idx="2" type="subTitle"/>
          </p:nvPr>
        </p:nvSpPr>
        <p:spPr>
          <a:xfrm rot="3253881">
            <a:off x="6289927" y="659599"/>
            <a:ext cx="1133249" cy="413298"/>
          </a:xfrm>
          <a:prstGeom prst="rect">
            <a:avLst/>
          </a:prstGeom>
          <a:noFill/>
          <a:ln>
            <a:noFill/>
          </a:ln>
        </p:spPr>
        <p:txBody>
          <a:bodyPr anchorCtr="0" anchor="t" bIns="91425" lIns="91425" spcFirstLastPara="1" rIns="91425" wrap="square" tIns="91425">
            <a:noAutofit/>
          </a:bodyPr>
          <a:lstStyle/>
          <a:p>
            <a:pPr indent="-317500" lvl="0" marL="457200" rtl="0" algn="ctr">
              <a:lnSpc>
                <a:spcPct val="100000"/>
              </a:lnSpc>
              <a:spcBef>
                <a:spcPts val="0"/>
              </a:spcBef>
              <a:spcAft>
                <a:spcPts val="0"/>
              </a:spcAft>
              <a:buSzPts val="1200"/>
              <a:buNone/>
            </a:pPr>
            <a:r>
              <a:t/>
            </a:r>
            <a:endParaRPr/>
          </a:p>
        </p:txBody>
      </p:sp>
      <p:pic>
        <p:nvPicPr>
          <p:cNvPr id="1350" name="Google Shape;1350;p54"/>
          <p:cNvPicPr preferRelativeResize="0"/>
          <p:nvPr/>
        </p:nvPicPr>
        <p:blipFill rotWithShape="1">
          <a:blip r:embed="rId4">
            <a:alphaModFix/>
          </a:blip>
          <a:srcRect b="0" l="0" r="0" t="0"/>
          <a:stretch/>
        </p:blipFill>
        <p:spPr>
          <a:xfrm>
            <a:off x="2331082" y="2539055"/>
            <a:ext cx="4925291" cy="2443921"/>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4" name="Shape 1354"/>
        <p:cNvGrpSpPr/>
        <p:nvPr/>
      </p:nvGrpSpPr>
      <p:grpSpPr>
        <a:xfrm>
          <a:off x="0" y="0"/>
          <a:ext cx="0" cy="0"/>
          <a:chOff x="0" y="0"/>
          <a:chExt cx="0" cy="0"/>
        </a:xfrm>
      </p:grpSpPr>
      <p:sp>
        <p:nvSpPr>
          <p:cNvPr id="1355" name="Google Shape;1355;p11"/>
          <p:cNvSpPr txBox="1"/>
          <p:nvPr>
            <p:ph type="title"/>
          </p:nvPr>
        </p:nvSpPr>
        <p:spPr>
          <a:xfrm>
            <a:off x="445970" y="430985"/>
            <a:ext cx="7704000" cy="5643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800"/>
              <a:buNone/>
            </a:pPr>
            <a:r>
              <a:rPr lang="en-US">
                <a:latin typeface="Times New Roman"/>
                <a:ea typeface="Times New Roman"/>
                <a:cs typeface="Times New Roman"/>
                <a:sym typeface="Times New Roman"/>
              </a:rPr>
              <a:t>2.2. Pose Landmard Detection trong MediaPipe</a:t>
            </a:r>
            <a:endParaRPr/>
          </a:p>
        </p:txBody>
      </p:sp>
      <p:sp>
        <p:nvSpPr>
          <p:cNvPr id="1356" name="Google Shape;1356;p11"/>
          <p:cNvSpPr txBox="1"/>
          <p:nvPr>
            <p:ph idx="1" type="subTitle"/>
          </p:nvPr>
        </p:nvSpPr>
        <p:spPr>
          <a:xfrm>
            <a:off x="445970" y="970215"/>
            <a:ext cx="8009932" cy="966040"/>
          </a:xfrm>
          <a:prstGeom prst="rect">
            <a:avLst/>
          </a:prstGeom>
          <a:noFill/>
          <a:ln>
            <a:noFill/>
          </a:ln>
        </p:spPr>
        <p:txBody>
          <a:bodyPr anchorCtr="0" anchor="t" bIns="91425" lIns="91425" spcFirstLastPara="1" rIns="91425" wrap="square" tIns="91425">
            <a:noAutofit/>
          </a:bodyPr>
          <a:lstStyle/>
          <a:p>
            <a:pPr indent="0" lvl="0" marL="139700" rtl="0" algn="l">
              <a:lnSpc>
                <a:spcPct val="150000"/>
              </a:lnSpc>
              <a:spcBef>
                <a:spcPts val="0"/>
              </a:spcBef>
              <a:spcAft>
                <a:spcPts val="0"/>
              </a:spcAft>
              <a:buSzPts val="1400"/>
              <a:buNone/>
            </a:pPr>
            <a:r>
              <a:rPr lang="en-US" sz="1800">
                <a:latin typeface="Times New Roman"/>
                <a:ea typeface="Times New Roman"/>
                <a:cs typeface="Times New Roman"/>
                <a:sym typeface="Times New Roman"/>
              </a:rPr>
              <a:t>2.2.1.</a:t>
            </a:r>
            <a:r>
              <a:rPr b="1" lang="en-US" sz="1800">
                <a:latin typeface="Times New Roman"/>
                <a:ea typeface="Times New Roman"/>
                <a:cs typeface="Times New Roman"/>
                <a:sym typeface="Times New Roman"/>
              </a:rPr>
              <a:t> </a:t>
            </a:r>
            <a:r>
              <a:rPr lang="en-US" sz="1800">
                <a:latin typeface="Times New Roman"/>
                <a:ea typeface="Times New Roman"/>
                <a:cs typeface="Times New Roman"/>
                <a:sym typeface="Times New Roman"/>
              </a:rPr>
              <a:t>Giới thiệu về MediaPipe</a:t>
            </a:r>
            <a:endParaRPr sz="1800">
              <a:latin typeface="Times New Roman"/>
              <a:ea typeface="Times New Roman"/>
              <a:cs typeface="Times New Roman"/>
              <a:sym typeface="Times New Roman"/>
            </a:endParaRPr>
          </a:p>
          <a:p>
            <a:pPr indent="0" lvl="0" marL="139700" rtl="0" algn="l">
              <a:lnSpc>
                <a:spcPct val="150000"/>
              </a:lnSpc>
              <a:spcBef>
                <a:spcPts val="0"/>
              </a:spcBef>
              <a:spcAft>
                <a:spcPts val="0"/>
              </a:spcAft>
              <a:buSzPts val="1400"/>
              <a:buNone/>
            </a:pPr>
            <a:r>
              <a:rPr lang="en-US" sz="1800">
                <a:latin typeface="Times New Roman"/>
                <a:ea typeface="Times New Roman"/>
                <a:cs typeface="Times New Roman"/>
                <a:sym typeface="Times New Roman"/>
              </a:rPr>
              <a:t>Các lớp cơ bản trong một mạng CNN bao gồm: Lớp Convolutional, Lớp ReLU (Rectified Linear Unit), Lớp Pooling và Lớp Fully-connected, được thay đổi về số lượng và cách sắp xếp để tạo ra các mô hình huấn luyện phù hợp cho từng bài toán khác nhau</a:t>
            </a:r>
            <a:endParaRPr b="1" sz="1800">
              <a:latin typeface="Times New Roman"/>
              <a:ea typeface="Times New Roman"/>
              <a:cs typeface="Times New Roman"/>
              <a:sym typeface="Times New Roman"/>
            </a:endParaRPr>
          </a:p>
          <a:p>
            <a:pPr indent="-317500" lvl="0" marL="457200" rtl="0" algn="l">
              <a:lnSpc>
                <a:spcPct val="150000"/>
              </a:lnSpc>
              <a:spcBef>
                <a:spcPts val="0"/>
              </a:spcBef>
              <a:spcAft>
                <a:spcPts val="0"/>
              </a:spcAft>
              <a:buClr>
                <a:schemeClr val="accent2"/>
              </a:buClr>
              <a:buSzPts val="1400"/>
              <a:buChar char="●"/>
            </a:pPr>
            <a:r>
              <a:rPr b="1" lang="en-US" sz="1800">
                <a:latin typeface="Times New Roman"/>
                <a:ea typeface="Times New Roman"/>
                <a:cs typeface="Times New Roman"/>
                <a:sym typeface="Times New Roman"/>
              </a:rPr>
              <a:t>Lớp Convolutional (tích chập):</a:t>
            </a:r>
            <a:r>
              <a:rPr lang="en-US" sz="1800">
                <a:latin typeface="Times New Roman"/>
                <a:ea typeface="Times New Roman"/>
                <a:cs typeface="Times New Roman"/>
                <a:sym typeface="Times New Roman"/>
              </a:rPr>
              <a:t> Đây là thành phần quan trọng nhất trong mạng CNN, cũng là nơi thể hiện tư tưởng xây dựng sự liên kết cục bộ thay vì kết nối toàn bộ các điểm ảnh</a:t>
            </a:r>
            <a:endParaRPr sz="1800">
              <a:latin typeface="Times New Roman"/>
              <a:ea typeface="Times New Roman"/>
              <a:cs typeface="Times New Roman"/>
              <a:sym typeface="Times New Roman"/>
            </a:endParaRPr>
          </a:p>
          <a:p>
            <a:pPr indent="0" lvl="0" marL="139700" rtl="0" algn="l">
              <a:lnSpc>
                <a:spcPct val="150000"/>
              </a:lnSpc>
              <a:spcBef>
                <a:spcPts val="0"/>
              </a:spcBef>
              <a:spcAft>
                <a:spcPts val="0"/>
              </a:spcAft>
              <a:buSzPts val="1400"/>
              <a:buNone/>
            </a:pPr>
            <a:r>
              <a:t/>
            </a:r>
            <a:endParaRPr sz="1800">
              <a:latin typeface="Times New Roman"/>
              <a:ea typeface="Times New Roman"/>
              <a:cs typeface="Times New Roman"/>
              <a:sym typeface="Times New Roman"/>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0" name="Shape 1360"/>
        <p:cNvGrpSpPr/>
        <p:nvPr/>
      </p:nvGrpSpPr>
      <p:grpSpPr>
        <a:xfrm>
          <a:off x="0" y="0"/>
          <a:ext cx="0" cy="0"/>
          <a:chOff x="0" y="0"/>
          <a:chExt cx="0" cy="0"/>
        </a:xfrm>
      </p:grpSpPr>
      <p:sp>
        <p:nvSpPr>
          <p:cNvPr id="1361" name="Google Shape;1361;p13"/>
          <p:cNvSpPr txBox="1"/>
          <p:nvPr>
            <p:ph type="title"/>
          </p:nvPr>
        </p:nvSpPr>
        <p:spPr>
          <a:xfrm>
            <a:off x="720000" y="273900"/>
            <a:ext cx="7704000" cy="5643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800"/>
              <a:buNone/>
            </a:pPr>
            <a:r>
              <a:rPr lang="en-US" sz="2400">
                <a:latin typeface="Times New Roman"/>
                <a:ea typeface="Times New Roman"/>
                <a:cs typeface="Times New Roman"/>
                <a:sym typeface="Times New Roman"/>
              </a:rPr>
              <a:t>2.2.2. Pose Landmark Detection trong MediaPipe</a:t>
            </a:r>
            <a:endParaRPr sz="2400">
              <a:latin typeface="Times New Roman"/>
              <a:ea typeface="Times New Roman"/>
              <a:cs typeface="Times New Roman"/>
              <a:sym typeface="Times New Roman"/>
            </a:endParaRPr>
          </a:p>
        </p:txBody>
      </p:sp>
      <p:sp>
        <p:nvSpPr>
          <p:cNvPr id="1362" name="Google Shape;1362;p13"/>
          <p:cNvSpPr txBox="1"/>
          <p:nvPr>
            <p:ph idx="1" type="subTitle"/>
          </p:nvPr>
        </p:nvSpPr>
        <p:spPr>
          <a:xfrm>
            <a:off x="342320" y="838200"/>
            <a:ext cx="8855321" cy="3201000"/>
          </a:xfrm>
          <a:prstGeom prst="rect">
            <a:avLst/>
          </a:prstGeom>
          <a:noFill/>
          <a:ln>
            <a:noFill/>
          </a:ln>
        </p:spPr>
        <p:txBody>
          <a:bodyPr anchorCtr="0" anchor="t" bIns="91425" lIns="91425" spcFirstLastPara="1" rIns="91425" wrap="square" tIns="91425">
            <a:noAutofit/>
          </a:bodyPr>
          <a:lstStyle/>
          <a:p>
            <a:pPr indent="0" lvl="0" marL="139700" rtl="0" algn="l">
              <a:lnSpc>
                <a:spcPct val="150000"/>
              </a:lnSpc>
              <a:spcBef>
                <a:spcPts val="0"/>
              </a:spcBef>
              <a:spcAft>
                <a:spcPts val="0"/>
              </a:spcAft>
              <a:buClr>
                <a:schemeClr val="accent2"/>
              </a:buClr>
              <a:buSzPts val="1400"/>
              <a:buNone/>
            </a:pPr>
            <a:r>
              <a:rPr lang="en-US" sz="2000">
                <a:latin typeface="Times New Roman"/>
                <a:ea typeface="Times New Roman"/>
                <a:cs typeface="Times New Roman"/>
                <a:sym typeface="Times New Roman"/>
              </a:rPr>
              <a:t>Cho phép nhận và theo dõi các điểm đặc trưng trên cơ thể người trong hình ảnh hoặc video. Nó có thể xác định vị trí của các điểm như các khớp xương, các điểm trên khuôn mặt, tay, chân và các phần khác của cơ thể người.</a:t>
            </a:r>
            <a:endParaRPr sz="2000">
              <a:latin typeface="Times New Roman"/>
              <a:ea typeface="Times New Roman"/>
              <a:cs typeface="Times New Roman"/>
              <a:sym typeface="Times New Roman"/>
            </a:endParaRPr>
          </a:p>
        </p:txBody>
      </p:sp>
      <p:pic>
        <p:nvPicPr>
          <p:cNvPr id="1363" name="Google Shape;1363;p13"/>
          <p:cNvPicPr preferRelativeResize="0"/>
          <p:nvPr/>
        </p:nvPicPr>
        <p:blipFill rotWithShape="1">
          <a:blip r:embed="rId3">
            <a:alphaModFix/>
          </a:blip>
          <a:srcRect b="0" l="0" r="0" t="0"/>
          <a:stretch/>
        </p:blipFill>
        <p:spPr>
          <a:xfrm>
            <a:off x="2170174" y="2350423"/>
            <a:ext cx="5199611" cy="2718263"/>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7" name="Shape 1367"/>
        <p:cNvGrpSpPr/>
        <p:nvPr/>
      </p:nvGrpSpPr>
      <p:grpSpPr>
        <a:xfrm>
          <a:off x="0" y="0"/>
          <a:ext cx="0" cy="0"/>
          <a:chOff x="0" y="0"/>
          <a:chExt cx="0" cy="0"/>
        </a:xfrm>
      </p:grpSpPr>
      <p:sp>
        <p:nvSpPr>
          <p:cNvPr id="1368" name="Google Shape;1368;p14"/>
          <p:cNvSpPr txBox="1"/>
          <p:nvPr>
            <p:ph idx="1" type="subTitle"/>
          </p:nvPr>
        </p:nvSpPr>
        <p:spPr>
          <a:xfrm>
            <a:off x="119566" y="449179"/>
            <a:ext cx="8222513" cy="4112871"/>
          </a:xfrm>
          <a:prstGeom prst="rect">
            <a:avLst/>
          </a:prstGeom>
          <a:noFill/>
          <a:ln>
            <a:noFill/>
          </a:ln>
        </p:spPr>
        <p:txBody>
          <a:bodyPr anchorCtr="0" anchor="t" bIns="91425" lIns="91425" spcFirstLastPara="1" rIns="91425" wrap="square" tIns="91425">
            <a:noAutofit/>
          </a:bodyPr>
          <a:lstStyle/>
          <a:p>
            <a:pPr indent="0" lvl="0" marL="139700" rtl="0" algn="l">
              <a:lnSpc>
                <a:spcPct val="150000"/>
              </a:lnSpc>
              <a:spcBef>
                <a:spcPts val="0"/>
              </a:spcBef>
              <a:spcAft>
                <a:spcPts val="0"/>
              </a:spcAft>
              <a:buSzPts val="1400"/>
              <a:buNone/>
            </a:pPr>
            <a:r>
              <a:rPr lang="en-US" sz="1800">
                <a:latin typeface="Times New Roman"/>
                <a:ea typeface="Times New Roman"/>
                <a:cs typeface="Times New Roman"/>
                <a:sym typeface="Times New Roman"/>
              </a:rPr>
              <a:t>Mô hình Pose Landmark theo dõi 33 vị trí đặc trưng của cơ thể, đại diện cho vị trí tương đối của các phần cơ thể.</a:t>
            </a:r>
            <a:endParaRPr/>
          </a:p>
          <a:p>
            <a:pPr indent="0" lvl="0" marL="139700" rtl="0" algn="l">
              <a:lnSpc>
                <a:spcPct val="150000"/>
              </a:lnSpc>
              <a:spcBef>
                <a:spcPts val="0"/>
              </a:spcBef>
              <a:spcAft>
                <a:spcPts val="0"/>
              </a:spcAft>
              <a:buSzPts val="1400"/>
              <a:buNone/>
            </a:pPr>
            <a:r>
              <a:t/>
            </a:r>
            <a:endParaRPr sz="1800">
              <a:latin typeface="Times New Roman"/>
              <a:ea typeface="Times New Roman"/>
              <a:cs typeface="Times New Roman"/>
              <a:sym typeface="Times New Roman"/>
            </a:endParaRPr>
          </a:p>
          <a:p>
            <a:pPr indent="0" lvl="0" marL="139700" rtl="0" algn="l">
              <a:lnSpc>
                <a:spcPct val="150000"/>
              </a:lnSpc>
              <a:spcBef>
                <a:spcPts val="0"/>
              </a:spcBef>
              <a:spcAft>
                <a:spcPts val="0"/>
              </a:spcAft>
              <a:buSzPts val="1400"/>
              <a:buNone/>
            </a:pPr>
            <a:r>
              <a:t/>
            </a:r>
            <a:endParaRPr sz="1800">
              <a:latin typeface="Times New Roman"/>
              <a:ea typeface="Times New Roman"/>
              <a:cs typeface="Times New Roman"/>
              <a:sym typeface="Times New Roman"/>
            </a:endParaRPr>
          </a:p>
        </p:txBody>
      </p:sp>
      <p:grpSp>
        <p:nvGrpSpPr>
          <p:cNvPr id="1369" name="Google Shape;1369;p14"/>
          <p:cNvGrpSpPr/>
          <p:nvPr/>
        </p:nvGrpSpPr>
        <p:grpSpPr>
          <a:xfrm>
            <a:off x="8273375" y="389625"/>
            <a:ext cx="300915" cy="300863"/>
            <a:chOff x="6896993" y="1730016"/>
            <a:chExt cx="450202" cy="450057"/>
          </a:xfrm>
        </p:grpSpPr>
        <p:sp>
          <p:nvSpPr>
            <p:cNvPr id="1370" name="Google Shape;1370;p14"/>
            <p:cNvSpPr/>
            <p:nvPr/>
          </p:nvSpPr>
          <p:spPr>
            <a:xfrm>
              <a:off x="6903754" y="1736705"/>
              <a:ext cx="436680" cy="436680"/>
            </a:xfrm>
            <a:custGeom>
              <a:rect b="b" l="l" r="r" t="t"/>
              <a:pathLst>
                <a:path extrusionOk="0" h="12078" w="12078">
                  <a:moveTo>
                    <a:pt x="6039" y="0"/>
                  </a:moveTo>
                  <a:cubicBezTo>
                    <a:pt x="4753" y="0"/>
                    <a:pt x="3532" y="364"/>
                    <a:pt x="2581" y="1089"/>
                  </a:cubicBezTo>
                  <a:cubicBezTo>
                    <a:pt x="1545" y="1883"/>
                    <a:pt x="1243" y="2371"/>
                    <a:pt x="1243" y="2371"/>
                  </a:cubicBezTo>
                  <a:cubicBezTo>
                    <a:pt x="463" y="3388"/>
                    <a:pt x="0" y="4658"/>
                    <a:pt x="0" y="6039"/>
                  </a:cubicBezTo>
                  <a:cubicBezTo>
                    <a:pt x="0" y="9374"/>
                    <a:pt x="2704" y="12077"/>
                    <a:pt x="6039" y="12077"/>
                  </a:cubicBezTo>
                  <a:cubicBezTo>
                    <a:pt x="9374" y="12077"/>
                    <a:pt x="12077" y="9374"/>
                    <a:pt x="12077" y="6039"/>
                  </a:cubicBezTo>
                  <a:cubicBezTo>
                    <a:pt x="12077" y="2704"/>
                    <a:pt x="9374" y="0"/>
                    <a:pt x="6039"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1" name="Google Shape;1371;p14"/>
            <p:cNvSpPr/>
            <p:nvPr/>
          </p:nvSpPr>
          <p:spPr>
            <a:xfrm>
              <a:off x="6929749" y="1762700"/>
              <a:ext cx="384653" cy="384653"/>
            </a:xfrm>
            <a:custGeom>
              <a:rect b="b" l="l" r="r" t="t"/>
              <a:pathLst>
                <a:path extrusionOk="0" h="10639" w="10639">
                  <a:moveTo>
                    <a:pt x="5320" y="1"/>
                  </a:moveTo>
                  <a:cubicBezTo>
                    <a:pt x="2383" y="1"/>
                    <a:pt x="1" y="2383"/>
                    <a:pt x="1" y="5320"/>
                  </a:cubicBezTo>
                  <a:cubicBezTo>
                    <a:pt x="1" y="8258"/>
                    <a:pt x="2383" y="10639"/>
                    <a:pt x="5320" y="10639"/>
                  </a:cubicBezTo>
                  <a:cubicBezTo>
                    <a:pt x="8258" y="10639"/>
                    <a:pt x="10639" y="8258"/>
                    <a:pt x="10639" y="5320"/>
                  </a:cubicBezTo>
                  <a:cubicBezTo>
                    <a:pt x="10639" y="2383"/>
                    <a:pt x="8258" y="1"/>
                    <a:pt x="532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2" name="Google Shape;1372;p14"/>
            <p:cNvSpPr/>
            <p:nvPr/>
          </p:nvSpPr>
          <p:spPr>
            <a:xfrm>
              <a:off x="6957806" y="1790757"/>
              <a:ext cx="328613" cy="328613"/>
            </a:xfrm>
            <a:custGeom>
              <a:rect b="b" l="l" r="r" t="t"/>
              <a:pathLst>
                <a:path extrusionOk="0" h="9089" w="9089">
                  <a:moveTo>
                    <a:pt x="4546" y="1"/>
                  </a:moveTo>
                  <a:cubicBezTo>
                    <a:pt x="2434" y="1"/>
                    <a:pt x="1236" y="1430"/>
                    <a:pt x="1236" y="1430"/>
                  </a:cubicBezTo>
                  <a:cubicBezTo>
                    <a:pt x="472" y="2245"/>
                    <a:pt x="1" y="3338"/>
                    <a:pt x="1" y="4544"/>
                  </a:cubicBezTo>
                  <a:cubicBezTo>
                    <a:pt x="1" y="7053"/>
                    <a:pt x="2037" y="9089"/>
                    <a:pt x="4546" y="9089"/>
                  </a:cubicBezTo>
                  <a:cubicBezTo>
                    <a:pt x="7053" y="9089"/>
                    <a:pt x="9089" y="7053"/>
                    <a:pt x="9089" y="4544"/>
                  </a:cubicBezTo>
                  <a:cubicBezTo>
                    <a:pt x="9089" y="2035"/>
                    <a:pt x="7055" y="1"/>
                    <a:pt x="454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3" name="Google Shape;1373;p14"/>
            <p:cNvSpPr/>
            <p:nvPr/>
          </p:nvSpPr>
          <p:spPr>
            <a:xfrm>
              <a:off x="6986151" y="1819102"/>
              <a:ext cx="271958" cy="271922"/>
            </a:xfrm>
            <a:custGeom>
              <a:rect b="b" l="l" r="r" t="t"/>
              <a:pathLst>
                <a:path extrusionOk="0" h="7521" w="7522">
                  <a:moveTo>
                    <a:pt x="3760" y="1"/>
                  </a:moveTo>
                  <a:cubicBezTo>
                    <a:pt x="1685" y="1"/>
                    <a:pt x="1" y="1683"/>
                    <a:pt x="1" y="3760"/>
                  </a:cubicBezTo>
                  <a:cubicBezTo>
                    <a:pt x="1" y="5837"/>
                    <a:pt x="1685" y="7521"/>
                    <a:pt x="3760" y="7521"/>
                  </a:cubicBezTo>
                  <a:cubicBezTo>
                    <a:pt x="5837" y="7521"/>
                    <a:pt x="7521" y="5837"/>
                    <a:pt x="7521" y="3760"/>
                  </a:cubicBezTo>
                  <a:cubicBezTo>
                    <a:pt x="7521" y="1683"/>
                    <a:pt x="5837" y="1"/>
                    <a:pt x="376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4" name="Google Shape;1374;p14"/>
            <p:cNvSpPr/>
            <p:nvPr/>
          </p:nvSpPr>
          <p:spPr>
            <a:xfrm>
              <a:off x="6999782" y="1828249"/>
              <a:ext cx="244661" cy="232766"/>
            </a:xfrm>
            <a:custGeom>
              <a:rect b="b" l="l" r="r" t="t"/>
              <a:pathLst>
                <a:path extrusionOk="0" h="6438" w="6767">
                  <a:moveTo>
                    <a:pt x="3385" y="0"/>
                  </a:moveTo>
                  <a:lnTo>
                    <a:pt x="2130" y="1830"/>
                  </a:lnTo>
                  <a:lnTo>
                    <a:pt x="1" y="2457"/>
                  </a:lnTo>
                  <a:lnTo>
                    <a:pt x="1355" y="4217"/>
                  </a:lnTo>
                  <a:lnTo>
                    <a:pt x="1290" y="6438"/>
                  </a:lnTo>
                  <a:lnTo>
                    <a:pt x="3385" y="5693"/>
                  </a:lnTo>
                  <a:lnTo>
                    <a:pt x="5472" y="6336"/>
                  </a:lnTo>
                  <a:lnTo>
                    <a:pt x="5472" y="6336"/>
                  </a:lnTo>
                  <a:lnTo>
                    <a:pt x="5411" y="4117"/>
                  </a:lnTo>
                  <a:lnTo>
                    <a:pt x="6767" y="2457"/>
                  </a:lnTo>
                  <a:lnTo>
                    <a:pt x="4639" y="1830"/>
                  </a:lnTo>
                  <a:lnTo>
                    <a:pt x="3385"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5" name="Google Shape;1375;p14"/>
            <p:cNvSpPr/>
            <p:nvPr/>
          </p:nvSpPr>
          <p:spPr>
            <a:xfrm>
              <a:off x="6945802" y="1778102"/>
              <a:ext cx="395246" cy="395283"/>
            </a:xfrm>
            <a:custGeom>
              <a:rect b="b" l="l" r="r" t="t"/>
              <a:pathLst>
                <a:path extrusionOk="0" h="10933" w="10932">
                  <a:moveTo>
                    <a:pt x="8433" y="1"/>
                  </a:moveTo>
                  <a:lnTo>
                    <a:pt x="8433" y="1"/>
                  </a:lnTo>
                  <a:cubicBezTo>
                    <a:pt x="9152" y="995"/>
                    <a:pt x="9578" y="2218"/>
                    <a:pt x="9578" y="3540"/>
                  </a:cubicBezTo>
                  <a:cubicBezTo>
                    <a:pt x="9578" y="6876"/>
                    <a:pt x="6875" y="9579"/>
                    <a:pt x="3540" y="9579"/>
                  </a:cubicBezTo>
                  <a:cubicBezTo>
                    <a:pt x="2217" y="9579"/>
                    <a:pt x="994" y="9153"/>
                    <a:pt x="0" y="8433"/>
                  </a:cubicBezTo>
                  <a:lnTo>
                    <a:pt x="0" y="8433"/>
                  </a:lnTo>
                  <a:cubicBezTo>
                    <a:pt x="1097" y="9948"/>
                    <a:pt x="2881" y="10932"/>
                    <a:pt x="4893" y="10932"/>
                  </a:cubicBezTo>
                  <a:cubicBezTo>
                    <a:pt x="8229" y="10932"/>
                    <a:pt x="10932" y="8229"/>
                    <a:pt x="10932" y="4894"/>
                  </a:cubicBezTo>
                  <a:cubicBezTo>
                    <a:pt x="10932" y="2881"/>
                    <a:pt x="9948" y="1100"/>
                    <a:pt x="8433" y="1"/>
                  </a:cubicBezTo>
                  <a:close/>
                </a:path>
              </a:pathLst>
            </a:custGeom>
            <a:solidFill>
              <a:srgbClr val="000000">
                <a:alpha val="1372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6" name="Google Shape;1376;p14"/>
            <p:cNvSpPr/>
            <p:nvPr/>
          </p:nvSpPr>
          <p:spPr>
            <a:xfrm>
              <a:off x="6896993" y="1730016"/>
              <a:ext cx="450202" cy="450057"/>
            </a:xfrm>
            <a:custGeom>
              <a:rect b="b" l="l" r="r" t="t"/>
              <a:pathLst>
                <a:path extrusionOk="0" h="12448" w="12452">
                  <a:moveTo>
                    <a:pt x="6228" y="1"/>
                  </a:moveTo>
                  <a:cubicBezTo>
                    <a:pt x="4944" y="1"/>
                    <a:pt x="3711" y="389"/>
                    <a:pt x="2661" y="1123"/>
                  </a:cubicBezTo>
                  <a:cubicBezTo>
                    <a:pt x="2578" y="1181"/>
                    <a:pt x="2556" y="1298"/>
                    <a:pt x="2614" y="1379"/>
                  </a:cubicBezTo>
                  <a:cubicBezTo>
                    <a:pt x="2651" y="1431"/>
                    <a:pt x="2709" y="1459"/>
                    <a:pt x="2768" y="1459"/>
                  </a:cubicBezTo>
                  <a:cubicBezTo>
                    <a:pt x="2804" y="1459"/>
                    <a:pt x="2841" y="1448"/>
                    <a:pt x="2873" y="1426"/>
                  </a:cubicBezTo>
                  <a:cubicBezTo>
                    <a:pt x="3857" y="736"/>
                    <a:pt x="5016" y="370"/>
                    <a:pt x="6224" y="370"/>
                  </a:cubicBezTo>
                  <a:cubicBezTo>
                    <a:pt x="9452" y="370"/>
                    <a:pt x="12078" y="2995"/>
                    <a:pt x="12078" y="6224"/>
                  </a:cubicBezTo>
                  <a:cubicBezTo>
                    <a:pt x="12078" y="9452"/>
                    <a:pt x="9452" y="12078"/>
                    <a:pt x="6224" y="12078"/>
                  </a:cubicBezTo>
                  <a:cubicBezTo>
                    <a:pt x="2996" y="12078"/>
                    <a:pt x="370" y="9452"/>
                    <a:pt x="370" y="6224"/>
                  </a:cubicBezTo>
                  <a:cubicBezTo>
                    <a:pt x="370" y="5016"/>
                    <a:pt x="551" y="3449"/>
                    <a:pt x="1963" y="2031"/>
                  </a:cubicBezTo>
                  <a:cubicBezTo>
                    <a:pt x="2037" y="1957"/>
                    <a:pt x="2037" y="1840"/>
                    <a:pt x="1963" y="1768"/>
                  </a:cubicBezTo>
                  <a:cubicBezTo>
                    <a:pt x="1927" y="1732"/>
                    <a:pt x="1881" y="1714"/>
                    <a:pt x="1834" y="1714"/>
                  </a:cubicBezTo>
                  <a:cubicBezTo>
                    <a:pt x="1786" y="1714"/>
                    <a:pt x="1738" y="1733"/>
                    <a:pt x="1700" y="1768"/>
                  </a:cubicBezTo>
                  <a:cubicBezTo>
                    <a:pt x="193" y="3283"/>
                    <a:pt x="1" y="4946"/>
                    <a:pt x="1" y="6224"/>
                  </a:cubicBezTo>
                  <a:cubicBezTo>
                    <a:pt x="1" y="7887"/>
                    <a:pt x="648" y="9450"/>
                    <a:pt x="1825" y="10625"/>
                  </a:cubicBezTo>
                  <a:cubicBezTo>
                    <a:pt x="3001" y="11801"/>
                    <a:pt x="4561" y="12447"/>
                    <a:pt x="6224" y="12447"/>
                  </a:cubicBezTo>
                  <a:cubicBezTo>
                    <a:pt x="7887" y="12447"/>
                    <a:pt x="9450" y="11801"/>
                    <a:pt x="10625" y="10625"/>
                  </a:cubicBezTo>
                  <a:cubicBezTo>
                    <a:pt x="11802" y="9448"/>
                    <a:pt x="12447" y="7887"/>
                    <a:pt x="12447" y="6224"/>
                  </a:cubicBezTo>
                  <a:cubicBezTo>
                    <a:pt x="12451" y="4561"/>
                    <a:pt x="11804" y="2999"/>
                    <a:pt x="10627" y="1825"/>
                  </a:cubicBezTo>
                  <a:cubicBezTo>
                    <a:pt x="9450" y="648"/>
                    <a:pt x="7891" y="1"/>
                    <a:pt x="622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7" name="Google Shape;1377;p14"/>
            <p:cNvSpPr/>
            <p:nvPr/>
          </p:nvSpPr>
          <p:spPr>
            <a:xfrm>
              <a:off x="6923169" y="1756048"/>
              <a:ext cx="397994" cy="397994"/>
            </a:xfrm>
            <a:custGeom>
              <a:rect b="b" l="l" r="r" t="t"/>
              <a:pathLst>
                <a:path extrusionOk="0" h="11008" w="11008">
                  <a:moveTo>
                    <a:pt x="5504" y="370"/>
                  </a:moveTo>
                  <a:cubicBezTo>
                    <a:pt x="8335" y="370"/>
                    <a:pt x="10638" y="2674"/>
                    <a:pt x="10638" y="5504"/>
                  </a:cubicBezTo>
                  <a:cubicBezTo>
                    <a:pt x="10638" y="8333"/>
                    <a:pt x="8334" y="10638"/>
                    <a:pt x="5504" y="10638"/>
                  </a:cubicBezTo>
                  <a:cubicBezTo>
                    <a:pt x="2670" y="10638"/>
                    <a:pt x="370" y="8333"/>
                    <a:pt x="370" y="5504"/>
                  </a:cubicBezTo>
                  <a:cubicBezTo>
                    <a:pt x="370" y="2674"/>
                    <a:pt x="2670" y="370"/>
                    <a:pt x="5504" y="370"/>
                  </a:cubicBezTo>
                  <a:close/>
                  <a:moveTo>
                    <a:pt x="5504" y="0"/>
                  </a:moveTo>
                  <a:cubicBezTo>
                    <a:pt x="4032" y="0"/>
                    <a:pt x="2649" y="574"/>
                    <a:pt x="1610" y="1612"/>
                  </a:cubicBezTo>
                  <a:cubicBezTo>
                    <a:pt x="570" y="2653"/>
                    <a:pt x="0" y="4034"/>
                    <a:pt x="0" y="5504"/>
                  </a:cubicBezTo>
                  <a:cubicBezTo>
                    <a:pt x="0" y="6976"/>
                    <a:pt x="570" y="8359"/>
                    <a:pt x="1610" y="9397"/>
                  </a:cubicBezTo>
                  <a:cubicBezTo>
                    <a:pt x="2651" y="10438"/>
                    <a:pt x="4032" y="11007"/>
                    <a:pt x="5504" y="11007"/>
                  </a:cubicBezTo>
                  <a:cubicBezTo>
                    <a:pt x="6974" y="11007"/>
                    <a:pt x="8357" y="10434"/>
                    <a:pt x="9395" y="9397"/>
                  </a:cubicBezTo>
                  <a:cubicBezTo>
                    <a:pt x="10436" y="8357"/>
                    <a:pt x="11008" y="6976"/>
                    <a:pt x="11008" y="5504"/>
                  </a:cubicBezTo>
                  <a:cubicBezTo>
                    <a:pt x="11008" y="4034"/>
                    <a:pt x="10434" y="2651"/>
                    <a:pt x="9395" y="1612"/>
                  </a:cubicBezTo>
                  <a:cubicBezTo>
                    <a:pt x="8355" y="572"/>
                    <a:pt x="6974" y="0"/>
                    <a:pt x="5504"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8" name="Google Shape;1378;p14"/>
            <p:cNvSpPr/>
            <p:nvPr/>
          </p:nvSpPr>
          <p:spPr>
            <a:xfrm>
              <a:off x="6951081" y="1784104"/>
              <a:ext cx="342026" cy="341954"/>
            </a:xfrm>
            <a:custGeom>
              <a:rect b="b" l="l" r="r" t="t"/>
              <a:pathLst>
                <a:path extrusionOk="0" h="9458" w="9460">
                  <a:moveTo>
                    <a:pt x="4732" y="0"/>
                  </a:moveTo>
                  <a:cubicBezTo>
                    <a:pt x="4629" y="0"/>
                    <a:pt x="4547" y="84"/>
                    <a:pt x="4547" y="185"/>
                  </a:cubicBezTo>
                  <a:cubicBezTo>
                    <a:pt x="4547" y="288"/>
                    <a:pt x="4629" y="370"/>
                    <a:pt x="4732" y="370"/>
                  </a:cubicBezTo>
                  <a:cubicBezTo>
                    <a:pt x="7136" y="370"/>
                    <a:pt x="9090" y="2324"/>
                    <a:pt x="9090" y="4728"/>
                  </a:cubicBezTo>
                  <a:cubicBezTo>
                    <a:pt x="9090" y="7133"/>
                    <a:pt x="7136" y="9088"/>
                    <a:pt x="4732" y="9088"/>
                  </a:cubicBezTo>
                  <a:cubicBezTo>
                    <a:pt x="2326" y="9088"/>
                    <a:pt x="372" y="7133"/>
                    <a:pt x="372" y="4728"/>
                  </a:cubicBezTo>
                  <a:cubicBezTo>
                    <a:pt x="372" y="3508"/>
                    <a:pt x="1047" y="1245"/>
                    <a:pt x="3565" y="496"/>
                  </a:cubicBezTo>
                  <a:cubicBezTo>
                    <a:pt x="3662" y="467"/>
                    <a:pt x="3717" y="366"/>
                    <a:pt x="3688" y="265"/>
                  </a:cubicBezTo>
                  <a:cubicBezTo>
                    <a:pt x="3664" y="185"/>
                    <a:pt x="3592" y="134"/>
                    <a:pt x="3512" y="134"/>
                  </a:cubicBezTo>
                  <a:cubicBezTo>
                    <a:pt x="3494" y="134"/>
                    <a:pt x="3476" y="137"/>
                    <a:pt x="3458" y="142"/>
                  </a:cubicBezTo>
                  <a:cubicBezTo>
                    <a:pt x="2225" y="508"/>
                    <a:pt x="1292" y="1225"/>
                    <a:pt x="681" y="2277"/>
                  </a:cubicBezTo>
                  <a:cubicBezTo>
                    <a:pt x="68" y="3333"/>
                    <a:pt x="0" y="4343"/>
                    <a:pt x="0" y="4728"/>
                  </a:cubicBezTo>
                  <a:cubicBezTo>
                    <a:pt x="2" y="7338"/>
                    <a:pt x="2126" y="9457"/>
                    <a:pt x="4732" y="9457"/>
                  </a:cubicBezTo>
                  <a:cubicBezTo>
                    <a:pt x="7340" y="9457"/>
                    <a:pt x="9460" y="7334"/>
                    <a:pt x="9460" y="4728"/>
                  </a:cubicBezTo>
                  <a:cubicBezTo>
                    <a:pt x="9460" y="2122"/>
                    <a:pt x="7338" y="0"/>
                    <a:pt x="473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9" name="Google Shape;1379;p14"/>
            <p:cNvSpPr/>
            <p:nvPr/>
          </p:nvSpPr>
          <p:spPr>
            <a:xfrm>
              <a:off x="6979462" y="1812269"/>
              <a:ext cx="285516" cy="285516"/>
            </a:xfrm>
            <a:custGeom>
              <a:rect b="b" l="l" r="r" t="t"/>
              <a:pathLst>
                <a:path extrusionOk="0" h="7897" w="7897">
                  <a:moveTo>
                    <a:pt x="3766" y="376"/>
                  </a:moveTo>
                  <a:lnTo>
                    <a:pt x="2578" y="2111"/>
                  </a:lnTo>
                  <a:lnTo>
                    <a:pt x="598" y="2694"/>
                  </a:lnTo>
                  <a:cubicBezTo>
                    <a:pt x="1084" y="1393"/>
                    <a:pt x="2313" y="448"/>
                    <a:pt x="3766" y="376"/>
                  </a:cubicBezTo>
                  <a:close/>
                  <a:moveTo>
                    <a:pt x="4126" y="378"/>
                  </a:moveTo>
                  <a:cubicBezTo>
                    <a:pt x="5579" y="448"/>
                    <a:pt x="6808" y="1393"/>
                    <a:pt x="7296" y="2698"/>
                  </a:cubicBezTo>
                  <a:lnTo>
                    <a:pt x="5314" y="2115"/>
                  </a:lnTo>
                  <a:lnTo>
                    <a:pt x="4126" y="378"/>
                  </a:lnTo>
                  <a:close/>
                  <a:moveTo>
                    <a:pt x="3941" y="769"/>
                  </a:moveTo>
                  <a:lnTo>
                    <a:pt x="5048" y="2377"/>
                  </a:lnTo>
                  <a:cubicBezTo>
                    <a:pt x="5071" y="2410"/>
                    <a:pt x="5106" y="2438"/>
                    <a:pt x="5147" y="2449"/>
                  </a:cubicBezTo>
                  <a:lnTo>
                    <a:pt x="7010" y="2998"/>
                  </a:lnTo>
                  <a:lnTo>
                    <a:pt x="5827" y="4445"/>
                  </a:lnTo>
                  <a:cubicBezTo>
                    <a:pt x="5798" y="4480"/>
                    <a:pt x="5785" y="4522"/>
                    <a:pt x="5787" y="4567"/>
                  </a:cubicBezTo>
                  <a:lnTo>
                    <a:pt x="5839" y="6528"/>
                  </a:lnTo>
                  <a:lnTo>
                    <a:pt x="3997" y="5960"/>
                  </a:lnTo>
                  <a:cubicBezTo>
                    <a:pt x="3980" y="5954"/>
                    <a:pt x="3962" y="5952"/>
                    <a:pt x="3944" y="5952"/>
                  </a:cubicBezTo>
                  <a:cubicBezTo>
                    <a:pt x="3923" y="5952"/>
                    <a:pt x="3902" y="5955"/>
                    <a:pt x="3881" y="5962"/>
                  </a:cubicBezTo>
                  <a:lnTo>
                    <a:pt x="2043" y="6615"/>
                  </a:lnTo>
                  <a:lnTo>
                    <a:pt x="2095" y="4666"/>
                  </a:lnTo>
                  <a:cubicBezTo>
                    <a:pt x="2095" y="4626"/>
                    <a:pt x="2084" y="4581"/>
                    <a:pt x="2057" y="4550"/>
                  </a:cubicBezTo>
                  <a:lnTo>
                    <a:pt x="868" y="3004"/>
                  </a:lnTo>
                  <a:lnTo>
                    <a:pt x="2741" y="2451"/>
                  </a:lnTo>
                  <a:cubicBezTo>
                    <a:pt x="2782" y="2440"/>
                    <a:pt x="2815" y="2412"/>
                    <a:pt x="2840" y="2379"/>
                  </a:cubicBezTo>
                  <a:lnTo>
                    <a:pt x="3941" y="769"/>
                  </a:lnTo>
                  <a:close/>
                  <a:moveTo>
                    <a:pt x="473" y="3089"/>
                  </a:moveTo>
                  <a:lnTo>
                    <a:pt x="1730" y="4721"/>
                  </a:lnTo>
                  <a:lnTo>
                    <a:pt x="1673" y="6710"/>
                  </a:lnTo>
                  <a:cubicBezTo>
                    <a:pt x="878" y="6053"/>
                    <a:pt x="370" y="5061"/>
                    <a:pt x="370" y="3949"/>
                  </a:cubicBezTo>
                  <a:cubicBezTo>
                    <a:pt x="370" y="3653"/>
                    <a:pt x="407" y="3365"/>
                    <a:pt x="473" y="3089"/>
                  </a:cubicBezTo>
                  <a:close/>
                  <a:moveTo>
                    <a:pt x="7414" y="3085"/>
                  </a:moveTo>
                  <a:cubicBezTo>
                    <a:pt x="7482" y="3363"/>
                    <a:pt x="7521" y="3653"/>
                    <a:pt x="7521" y="3951"/>
                  </a:cubicBezTo>
                  <a:cubicBezTo>
                    <a:pt x="7523" y="5061"/>
                    <a:pt x="7014" y="6055"/>
                    <a:pt x="6216" y="6710"/>
                  </a:cubicBezTo>
                  <a:lnTo>
                    <a:pt x="6158" y="4626"/>
                  </a:lnTo>
                  <a:lnTo>
                    <a:pt x="7414" y="3085"/>
                  </a:lnTo>
                  <a:close/>
                  <a:moveTo>
                    <a:pt x="3951" y="6329"/>
                  </a:moveTo>
                  <a:lnTo>
                    <a:pt x="5915" y="6936"/>
                  </a:lnTo>
                  <a:cubicBezTo>
                    <a:pt x="5351" y="7309"/>
                    <a:pt x="4676" y="7527"/>
                    <a:pt x="3949" y="7527"/>
                  </a:cubicBezTo>
                  <a:cubicBezTo>
                    <a:pt x="3260" y="7525"/>
                    <a:pt x="2619" y="7333"/>
                    <a:pt x="2074" y="6996"/>
                  </a:cubicBezTo>
                  <a:lnTo>
                    <a:pt x="3951" y="6329"/>
                  </a:lnTo>
                  <a:close/>
                  <a:moveTo>
                    <a:pt x="3949" y="1"/>
                  </a:moveTo>
                  <a:cubicBezTo>
                    <a:pt x="1771" y="1"/>
                    <a:pt x="1" y="1775"/>
                    <a:pt x="1" y="3949"/>
                  </a:cubicBezTo>
                  <a:cubicBezTo>
                    <a:pt x="1" y="6125"/>
                    <a:pt x="1771" y="7897"/>
                    <a:pt x="3949" y="7897"/>
                  </a:cubicBezTo>
                  <a:cubicBezTo>
                    <a:pt x="6123" y="7897"/>
                    <a:pt x="7897" y="6127"/>
                    <a:pt x="7897" y="3949"/>
                  </a:cubicBezTo>
                  <a:cubicBezTo>
                    <a:pt x="7897" y="1771"/>
                    <a:pt x="6127" y="1"/>
                    <a:pt x="394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380" name="Google Shape;1380;p14"/>
          <p:cNvSpPr txBox="1"/>
          <p:nvPr>
            <p:ph idx="4" type="subTitle"/>
          </p:nvPr>
        </p:nvSpPr>
        <p:spPr>
          <a:xfrm rot="-371161">
            <a:off x="7237179" y="4056186"/>
            <a:ext cx="1895055" cy="320767"/>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200"/>
              <a:buNone/>
            </a:pPr>
            <a:r>
              <a:rPr lang="en-US"/>
              <a:t>Artificial Intelligence</a:t>
            </a:r>
            <a:endParaRPr/>
          </a:p>
        </p:txBody>
      </p:sp>
      <p:pic>
        <p:nvPicPr>
          <p:cNvPr id="1381" name="Google Shape;1381;p14"/>
          <p:cNvPicPr preferRelativeResize="0"/>
          <p:nvPr/>
        </p:nvPicPr>
        <p:blipFill rotWithShape="1">
          <a:blip r:embed="rId3">
            <a:alphaModFix/>
          </a:blip>
          <a:srcRect b="0" l="0" r="0" t="0"/>
          <a:stretch/>
        </p:blipFill>
        <p:spPr>
          <a:xfrm>
            <a:off x="3885352" y="1317003"/>
            <a:ext cx="4298777" cy="3732415"/>
          </a:xfrm>
          <a:prstGeom prst="rect">
            <a:avLst/>
          </a:prstGeom>
          <a:noFill/>
          <a:ln>
            <a:noFill/>
          </a:ln>
        </p:spPr>
      </p:pic>
      <p:graphicFrame>
        <p:nvGraphicFramePr>
          <p:cNvPr id="1382" name="Google Shape;1382;p14"/>
          <p:cNvGraphicFramePr/>
          <p:nvPr/>
        </p:nvGraphicFramePr>
        <p:xfrm>
          <a:off x="617062" y="1317003"/>
          <a:ext cx="3000000" cy="3000000"/>
        </p:xfrm>
        <a:graphic>
          <a:graphicData uri="http://schemas.openxmlformats.org/drawingml/2006/table">
            <a:tbl>
              <a:tblPr>
                <a:noFill/>
                <a:tableStyleId>{E129D6FC-A056-4826-ABD2-22F7BF3ABE9F}</a:tableStyleId>
              </a:tblPr>
              <a:tblGrid>
                <a:gridCol w="1031325"/>
                <a:gridCol w="1031325"/>
                <a:gridCol w="1031325"/>
              </a:tblGrid>
              <a:tr h="330025">
                <a:tc>
                  <a:txBody>
                    <a:bodyPr/>
                    <a:lstStyle/>
                    <a:p>
                      <a:pPr indent="0" lvl="0" marL="0" marR="0" rtl="0" algn="just">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Times New Roman"/>
                          <a:ea typeface="Times New Roman"/>
                          <a:cs typeface="Times New Roman"/>
                          <a:sym typeface="Times New Roman"/>
                        </a:rPr>
                        <a:t>0 – mũi</a:t>
                      </a:r>
                      <a:endParaRPr sz="1000" u="none" cap="none" strike="noStrike"/>
                    </a:p>
                  </a:txBody>
                  <a:tcPr marT="29800" marB="29800" marR="44700" marL="44700">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just">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Times New Roman"/>
                          <a:ea typeface="Times New Roman"/>
                          <a:cs typeface="Times New Roman"/>
                          <a:sym typeface="Times New Roman"/>
                        </a:rPr>
                        <a:t>11 – vai trái</a:t>
                      </a:r>
                      <a:endParaRPr sz="1000" u="none" cap="none" strike="noStrike"/>
                    </a:p>
                  </a:txBody>
                  <a:tcPr marT="29800" marB="29800" marR="44700" marL="44700">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just">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Times New Roman"/>
                          <a:ea typeface="Times New Roman"/>
                          <a:cs typeface="Times New Roman"/>
                          <a:sym typeface="Times New Roman"/>
                        </a:rPr>
                        <a:t>22 – ngón cái phải</a:t>
                      </a:r>
                      <a:endParaRPr sz="1000" u="none" cap="none" strike="noStrike"/>
                    </a:p>
                  </a:txBody>
                  <a:tcPr marT="29800" marB="29800" marR="44700" marL="44700">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330025">
                <a:tc>
                  <a:txBody>
                    <a:bodyPr/>
                    <a:lstStyle/>
                    <a:p>
                      <a:pPr indent="0" lvl="0" marL="0" marR="0" rtl="0" algn="just">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Times New Roman"/>
                          <a:ea typeface="Times New Roman"/>
                          <a:cs typeface="Times New Roman"/>
                          <a:sym typeface="Times New Roman"/>
                        </a:rPr>
                        <a:t>1 – mắt trái (bên trong)</a:t>
                      </a:r>
                      <a:endParaRPr sz="1000" u="none" cap="none" strike="noStrike"/>
                    </a:p>
                  </a:txBody>
                  <a:tcPr marT="29800" marB="29800" marR="44700" marL="44700">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just">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Times New Roman"/>
                          <a:ea typeface="Times New Roman"/>
                          <a:cs typeface="Times New Roman"/>
                          <a:sym typeface="Times New Roman"/>
                        </a:rPr>
                        <a:t>12 – vai phải</a:t>
                      </a:r>
                      <a:endParaRPr sz="1000" u="none" cap="none" strike="noStrike"/>
                    </a:p>
                  </a:txBody>
                  <a:tcPr marT="29800" marB="29800" marR="44700" marL="44700">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just">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Times New Roman"/>
                          <a:ea typeface="Times New Roman"/>
                          <a:cs typeface="Times New Roman"/>
                          <a:sym typeface="Times New Roman"/>
                        </a:rPr>
                        <a:t>23 – hông trái</a:t>
                      </a:r>
                      <a:endParaRPr sz="1000" u="none" cap="none" strike="noStrike"/>
                    </a:p>
                  </a:txBody>
                  <a:tcPr marT="29800" marB="29800" marR="44700" marL="44700">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330025">
                <a:tc>
                  <a:txBody>
                    <a:bodyPr/>
                    <a:lstStyle/>
                    <a:p>
                      <a:pPr indent="0" lvl="0" marL="0" marR="0" rtl="0" algn="just">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Times New Roman"/>
                          <a:ea typeface="Times New Roman"/>
                          <a:cs typeface="Times New Roman"/>
                          <a:sym typeface="Times New Roman"/>
                        </a:rPr>
                        <a:t>2 – mắt trái</a:t>
                      </a:r>
                      <a:endParaRPr sz="1000" u="none" cap="none" strike="noStrike"/>
                    </a:p>
                  </a:txBody>
                  <a:tcPr marT="29800" marB="29800" marR="44700" marL="44700">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just">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Times New Roman"/>
                          <a:ea typeface="Times New Roman"/>
                          <a:cs typeface="Times New Roman"/>
                          <a:sym typeface="Times New Roman"/>
                        </a:rPr>
                        <a:t>13 – khuỷu tay trái</a:t>
                      </a:r>
                      <a:endParaRPr sz="1000" u="none" cap="none" strike="noStrike"/>
                    </a:p>
                  </a:txBody>
                  <a:tcPr marT="29800" marB="29800" marR="44700" marL="44700">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just">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Times New Roman"/>
                          <a:ea typeface="Times New Roman"/>
                          <a:cs typeface="Times New Roman"/>
                          <a:sym typeface="Times New Roman"/>
                        </a:rPr>
                        <a:t>24 – hông phải</a:t>
                      </a:r>
                      <a:endParaRPr sz="1000" u="none" cap="none" strike="noStrike"/>
                    </a:p>
                  </a:txBody>
                  <a:tcPr marT="29800" marB="29800" marR="44700" marL="44700">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330025">
                <a:tc>
                  <a:txBody>
                    <a:bodyPr/>
                    <a:lstStyle/>
                    <a:p>
                      <a:pPr indent="0" lvl="0" marL="0" marR="0" rtl="0" algn="just">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Times New Roman"/>
                          <a:ea typeface="Times New Roman"/>
                          <a:cs typeface="Times New Roman"/>
                          <a:sym typeface="Times New Roman"/>
                        </a:rPr>
                        <a:t>3 – mắt trái (bên ngoài)</a:t>
                      </a:r>
                      <a:endParaRPr sz="1000" u="none" cap="none" strike="noStrike"/>
                    </a:p>
                  </a:txBody>
                  <a:tcPr marT="29800" marB="29800" marR="44700" marL="44700">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just">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Times New Roman"/>
                          <a:ea typeface="Times New Roman"/>
                          <a:cs typeface="Times New Roman"/>
                          <a:sym typeface="Times New Roman"/>
                        </a:rPr>
                        <a:t>14 – khuỷu tay phải</a:t>
                      </a:r>
                      <a:endParaRPr sz="1000" u="none" cap="none" strike="noStrike"/>
                    </a:p>
                  </a:txBody>
                  <a:tcPr marT="29800" marB="29800" marR="44700" marL="44700">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just">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Times New Roman"/>
                          <a:ea typeface="Times New Roman"/>
                          <a:cs typeface="Times New Roman"/>
                          <a:sym typeface="Times New Roman"/>
                        </a:rPr>
                        <a:t>25 – đầu gối trái</a:t>
                      </a:r>
                      <a:endParaRPr sz="1000" u="none" cap="none" strike="noStrike"/>
                    </a:p>
                  </a:txBody>
                  <a:tcPr marT="29800" marB="29800" marR="44700" marL="44700">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330025">
                <a:tc>
                  <a:txBody>
                    <a:bodyPr/>
                    <a:lstStyle/>
                    <a:p>
                      <a:pPr indent="0" lvl="0" marL="0" marR="0" rtl="0" algn="just">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Times New Roman"/>
                          <a:ea typeface="Times New Roman"/>
                          <a:cs typeface="Times New Roman"/>
                          <a:sym typeface="Times New Roman"/>
                        </a:rPr>
                        <a:t>4 – mắt phải (bên trong)</a:t>
                      </a:r>
                      <a:endParaRPr sz="1000" u="none" cap="none" strike="noStrike"/>
                    </a:p>
                  </a:txBody>
                  <a:tcPr marT="29800" marB="29800" marR="44700" marL="44700">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just">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Times New Roman"/>
                          <a:ea typeface="Times New Roman"/>
                          <a:cs typeface="Times New Roman"/>
                          <a:sym typeface="Times New Roman"/>
                        </a:rPr>
                        <a:t>15 – cổ tay trái</a:t>
                      </a:r>
                      <a:endParaRPr sz="1000" u="none" cap="none" strike="noStrike"/>
                    </a:p>
                  </a:txBody>
                  <a:tcPr marT="29800" marB="29800" marR="44700" marL="44700">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just">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Times New Roman"/>
                          <a:ea typeface="Times New Roman"/>
                          <a:cs typeface="Times New Roman"/>
                          <a:sym typeface="Times New Roman"/>
                        </a:rPr>
                        <a:t>26 – đầu gối phải</a:t>
                      </a:r>
                      <a:endParaRPr sz="1000" u="none" cap="none" strike="noStrike"/>
                    </a:p>
                  </a:txBody>
                  <a:tcPr marT="29800" marB="29800" marR="44700" marL="44700">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330025">
                <a:tc>
                  <a:txBody>
                    <a:bodyPr/>
                    <a:lstStyle/>
                    <a:p>
                      <a:pPr indent="0" lvl="0" marL="0" marR="0" rtl="0" algn="just">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Times New Roman"/>
                          <a:ea typeface="Times New Roman"/>
                          <a:cs typeface="Times New Roman"/>
                          <a:sym typeface="Times New Roman"/>
                        </a:rPr>
                        <a:t>5 – mắt phải</a:t>
                      </a:r>
                      <a:endParaRPr sz="1000" u="none" cap="none" strike="noStrike"/>
                    </a:p>
                  </a:txBody>
                  <a:tcPr marT="29800" marB="29800" marR="44700" marL="44700">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just">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Times New Roman"/>
                          <a:ea typeface="Times New Roman"/>
                          <a:cs typeface="Times New Roman"/>
                          <a:sym typeface="Times New Roman"/>
                        </a:rPr>
                        <a:t>16 – cổ tay phải</a:t>
                      </a:r>
                      <a:endParaRPr sz="1000" u="none" cap="none" strike="noStrike"/>
                    </a:p>
                  </a:txBody>
                  <a:tcPr marT="29800" marB="29800" marR="44700" marL="44700">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just">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Times New Roman"/>
                          <a:ea typeface="Times New Roman"/>
                          <a:cs typeface="Times New Roman"/>
                          <a:sym typeface="Times New Roman"/>
                        </a:rPr>
                        <a:t>27 – mắt cá chân trái</a:t>
                      </a:r>
                      <a:endParaRPr sz="1000" u="none" cap="none" strike="noStrike"/>
                    </a:p>
                  </a:txBody>
                  <a:tcPr marT="29800" marB="29800" marR="44700" marL="44700">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330025">
                <a:tc>
                  <a:txBody>
                    <a:bodyPr/>
                    <a:lstStyle/>
                    <a:p>
                      <a:pPr indent="0" lvl="0" marL="0" marR="0" rtl="0" algn="just">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Times New Roman"/>
                          <a:ea typeface="Times New Roman"/>
                          <a:cs typeface="Times New Roman"/>
                          <a:sym typeface="Times New Roman"/>
                        </a:rPr>
                        <a:t>6 – mắt phải (bên ngoài)</a:t>
                      </a:r>
                      <a:endParaRPr sz="1000" u="none" cap="none" strike="noStrike"/>
                    </a:p>
                  </a:txBody>
                  <a:tcPr marT="29800" marB="29800" marR="44700" marL="44700">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just">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Times New Roman"/>
                          <a:ea typeface="Times New Roman"/>
                          <a:cs typeface="Times New Roman"/>
                          <a:sym typeface="Times New Roman"/>
                        </a:rPr>
                        <a:t>17 – ngón út trái</a:t>
                      </a:r>
                      <a:endParaRPr sz="1000" u="none" cap="none" strike="noStrike"/>
                    </a:p>
                  </a:txBody>
                  <a:tcPr marT="29800" marB="29800" marR="44700" marL="44700">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just">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Times New Roman"/>
                          <a:ea typeface="Times New Roman"/>
                          <a:cs typeface="Times New Roman"/>
                          <a:sym typeface="Times New Roman"/>
                        </a:rPr>
                        <a:t>28 – mắt cá chân phải</a:t>
                      </a:r>
                      <a:endParaRPr sz="1000" u="none" cap="none" strike="noStrike"/>
                    </a:p>
                  </a:txBody>
                  <a:tcPr marT="29800" marB="29800" marR="44700" marL="44700">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195950">
                <a:tc>
                  <a:txBody>
                    <a:bodyPr/>
                    <a:lstStyle/>
                    <a:p>
                      <a:pPr indent="0" lvl="0" marL="0" marR="0" rtl="0" algn="just">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Times New Roman"/>
                          <a:ea typeface="Times New Roman"/>
                          <a:cs typeface="Times New Roman"/>
                          <a:sym typeface="Times New Roman"/>
                        </a:rPr>
                        <a:t>7 – tai trái</a:t>
                      </a:r>
                      <a:endParaRPr sz="1000" u="none" cap="none" strike="noStrike"/>
                    </a:p>
                  </a:txBody>
                  <a:tcPr marT="29800" marB="29800" marR="44700" marL="44700">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just">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Times New Roman"/>
                          <a:ea typeface="Times New Roman"/>
                          <a:cs typeface="Times New Roman"/>
                          <a:sym typeface="Times New Roman"/>
                        </a:rPr>
                        <a:t>18 – ngón út phải</a:t>
                      </a:r>
                      <a:endParaRPr sz="1000" u="none" cap="none" strike="noStrike"/>
                    </a:p>
                  </a:txBody>
                  <a:tcPr marT="29800" marB="29800" marR="44700" marL="44700">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just">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Times New Roman"/>
                          <a:ea typeface="Times New Roman"/>
                          <a:cs typeface="Times New Roman"/>
                          <a:sym typeface="Times New Roman"/>
                        </a:rPr>
                        <a:t>29 – gót chân trái</a:t>
                      </a:r>
                      <a:endParaRPr sz="1000" u="none" cap="none" strike="noStrike"/>
                    </a:p>
                  </a:txBody>
                  <a:tcPr marT="29800" marB="29800" marR="44700" marL="44700">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330025">
                <a:tc>
                  <a:txBody>
                    <a:bodyPr/>
                    <a:lstStyle/>
                    <a:p>
                      <a:pPr indent="0" lvl="0" marL="0" marR="0" rtl="0" algn="just">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Times New Roman"/>
                          <a:ea typeface="Times New Roman"/>
                          <a:cs typeface="Times New Roman"/>
                          <a:sym typeface="Times New Roman"/>
                        </a:rPr>
                        <a:t>8 – tai phải</a:t>
                      </a:r>
                      <a:endParaRPr sz="1000" u="none" cap="none" strike="noStrike"/>
                    </a:p>
                  </a:txBody>
                  <a:tcPr marT="29800" marB="29800" marR="44700" marL="44700">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just">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Times New Roman"/>
                          <a:ea typeface="Times New Roman"/>
                          <a:cs typeface="Times New Roman"/>
                          <a:sym typeface="Times New Roman"/>
                        </a:rPr>
                        <a:t>19 – ngón trỏ trái</a:t>
                      </a:r>
                      <a:endParaRPr sz="1000" u="none" cap="none" strike="noStrike"/>
                    </a:p>
                  </a:txBody>
                  <a:tcPr marT="29800" marB="29800" marR="44700" marL="44700">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just">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Times New Roman"/>
                          <a:ea typeface="Times New Roman"/>
                          <a:cs typeface="Times New Roman"/>
                          <a:sym typeface="Times New Roman"/>
                        </a:rPr>
                        <a:t>30 – gót chân phải</a:t>
                      </a:r>
                      <a:endParaRPr sz="1000" u="none" cap="none" strike="noStrike"/>
                    </a:p>
                  </a:txBody>
                  <a:tcPr marT="29800" marB="29800" marR="44700" marL="44700">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330025">
                <a:tc>
                  <a:txBody>
                    <a:bodyPr/>
                    <a:lstStyle/>
                    <a:p>
                      <a:pPr indent="0" lvl="0" marL="0" marR="0" rtl="0" algn="just">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Times New Roman"/>
                          <a:ea typeface="Times New Roman"/>
                          <a:cs typeface="Times New Roman"/>
                          <a:sym typeface="Times New Roman"/>
                        </a:rPr>
                        <a:t>9 – miệng (trái)</a:t>
                      </a:r>
                      <a:endParaRPr sz="1000" u="none" cap="none" strike="noStrike"/>
                    </a:p>
                  </a:txBody>
                  <a:tcPr marT="29800" marB="29800" marR="44700" marL="44700">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just">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Times New Roman"/>
                          <a:ea typeface="Times New Roman"/>
                          <a:cs typeface="Times New Roman"/>
                          <a:sym typeface="Times New Roman"/>
                        </a:rPr>
                        <a:t>20 – ngón trỏ phải</a:t>
                      </a:r>
                      <a:endParaRPr sz="1000" u="none" cap="none" strike="noStrike"/>
                    </a:p>
                  </a:txBody>
                  <a:tcPr marT="29800" marB="29800" marR="44700" marL="44700">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just">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Times New Roman"/>
                          <a:ea typeface="Times New Roman"/>
                          <a:cs typeface="Times New Roman"/>
                          <a:sym typeface="Times New Roman"/>
                        </a:rPr>
                        <a:t>31 – ngón trỏ chân trái</a:t>
                      </a:r>
                      <a:endParaRPr sz="1000" u="none" cap="none" strike="noStrike"/>
                    </a:p>
                  </a:txBody>
                  <a:tcPr marT="29800" marB="29800" marR="44700" marL="44700">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330025">
                <a:tc>
                  <a:txBody>
                    <a:bodyPr/>
                    <a:lstStyle/>
                    <a:p>
                      <a:pPr indent="0" lvl="0" marL="0" marR="0" rtl="0" algn="just">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Times New Roman"/>
                          <a:ea typeface="Times New Roman"/>
                          <a:cs typeface="Times New Roman"/>
                          <a:sym typeface="Times New Roman"/>
                        </a:rPr>
                        <a:t>10 – miệng (phải)</a:t>
                      </a:r>
                      <a:endParaRPr sz="1000" u="none" cap="none" strike="noStrike"/>
                    </a:p>
                  </a:txBody>
                  <a:tcPr marT="29800" marB="29800" marR="44700" marL="44700">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just">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Times New Roman"/>
                          <a:ea typeface="Times New Roman"/>
                          <a:cs typeface="Times New Roman"/>
                          <a:sym typeface="Times New Roman"/>
                        </a:rPr>
                        <a:t>21 – ngón cái trái</a:t>
                      </a:r>
                      <a:endParaRPr sz="1000" u="none" cap="none" strike="noStrike"/>
                    </a:p>
                  </a:txBody>
                  <a:tcPr marT="29800" marB="29800" marR="44700" marL="44700">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just">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Times New Roman"/>
                          <a:ea typeface="Times New Roman"/>
                          <a:cs typeface="Times New Roman"/>
                          <a:sym typeface="Times New Roman"/>
                        </a:rPr>
                        <a:t>32 – ngón trỏ chân phải</a:t>
                      </a:r>
                      <a:endParaRPr sz="1000" u="none" cap="none" strike="noStrike"/>
                    </a:p>
                  </a:txBody>
                  <a:tcPr marT="29800" marB="29800" marR="44700" marL="44700">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bl>
          </a:graphicData>
        </a:graphic>
      </p:graphicFrame>
      <p:sp>
        <p:nvSpPr>
          <p:cNvPr id="1383" name="Google Shape;1383;p14"/>
          <p:cNvSpPr/>
          <p:nvPr/>
        </p:nvSpPr>
        <p:spPr>
          <a:xfrm>
            <a:off x="959871" y="1953341"/>
            <a:ext cx="9144000" cy="45720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7" name="Shape 1387"/>
        <p:cNvGrpSpPr/>
        <p:nvPr/>
      </p:nvGrpSpPr>
      <p:grpSpPr>
        <a:xfrm>
          <a:off x="0" y="0"/>
          <a:ext cx="0" cy="0"/>
          <a:chOff x="0" y="0"/>
          <a:chExt cx="0" cy="0"/>
        </a:xfrm>
      </p:grpSpPr>
      <p:sp>
        <p:nvSpPr>
          <p:cNvPr id="1388" name="Google Shape;1388;p12"/>
          <p:cNvSpPr txBox="1"/>
          <p:nvPr>
            <p:ph idx="2" type="subTitle"/>
          </p:nvPr>
        </p:nvSpPr>
        <p:spPr>
          <a:xfrm rot="728156">
            <a:off x="7741691" y="1377012"/>
            <a:ext cx="1428423" cy="413716"/>
          </a:xfrm>
          <a:prstGeom prst="rect">
            <a:avLst/>
          </a:prstGeom>
          <a:noFill/>
          <a:ln>
            <a:noFill/>
          </a:ln>
        </p:spPr>
        <p:txBody>
          <a:bodyPr anchorCtr="0" anchor="t" bIns="91425" lIns="91425" spcFirstLastPara="1" rIns="91425" wrap="square" tIns="91425">
            <a:noAutofit/>
          </a:bodyPr>
          <a:lstStyle/>
          <a:p>
            <a:pPr indent="-317500" lvl="0" marL="457200" rtl="0" algn="ctr">
              <a:lnSpc>
                <a:spcPct val="100000"/>
              </a:lnSpc>
              <a:spcBef>
                <a:spcPts val="0"/>
              </a:spcBef>
              <a:spcAft>
                <a:spcPts val="0"/>
              </a:spcAft>
              <a:buSzPts val="1200"/>
              <a:buNone/>
            </a:pPr>
            <a:r>
              <a:t/>
            </a:r>
            <a:endParaRPr/>
          </a:p>
        </p:txBody>
      </p:sp>
      <p:sp>
        <p:nvSpPr>
          <p:cNvPr id="1389" name="Google Shape;1389;p12"/>
          <p:cNvSpPr txBox="1"/>
          <p:nvPr>
            <p:ph type="title"/>
          </p:nvPr>
        </p:nvSpPr>
        <p:spPr>
          <a:xfrm>
            <a:off x="720000" y="273900"/>
            <a:ext cx="7704000" cy="5643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800"/>
              <a:buNone/>
            </a:pPr>
            <a:r>
              <a:rPr lang="en-US" sz="2400">
                <a:latin typeface="Times New Roman"/>
                <a:ea typeface="Times New Roman"/>
                <a:cs typeface="Times New Roman"/>
                <a:sym typeface="Times New Roman"/>
              </a:rPr>
              <a:t>2.3. Pose Estimation với OpenPose</a:t>
            </a:r>
            <a:endParaRPr sz="2400">
              <a:latin typeface="Times New Roman"/>
              <a:ea typeface="Times New Roman"/>
              <a:cs typeface="Times New Roman"/>
              <a:sym typeface="Times New Roman"/>
            </a:endParaRPr>
          </a:p>
        </p:txBody>
      </p:sp>
      <p:sp>
        <p:nvSpPr>
          <p:cNvPr id="1390" name="Google Shape;1390;p12"/>
          <p:cNvSpPr txBox="1"/>
          <p:nvPr>
            <p:ph idx="1" type="subTitle"/>
          </p:nvPr>
        </p:nvSpPr>
        <p:spPr>
          <a:xfrm>
            <a:off x="342320" y="838200"/>
            <a:ext cx="8855321" cy="3201000"/>
          </a:xfrm>
          <a:prstGeom prst="rect">
            <a:avLst/>
          </a:prstGeom>
          <a:noFill/>
          <a:ln>
            <a:noFill/>
          </a:ln>
        </p:spPr>
        <p:txBody>
          <a:bodyPr anchorCtr="0" anchor="t" bIns="91425" lIns="91425" spcFirstLastPara="1" rIns="91425" wrap="square" tIns="91425">
            <a:noAutofit/>
          </a:bodyPr>
          <a:lstStyle/>
          <a:p>
            <a:pPr indent="0" lvl="0" marL="139700" rtl="0" algn="l">
              <a:lnSpc>
                <a:spcPct val="150000"/>
              </a:lnSpc>
              <a:spcBef>
                <a:spcPts val="0"/>
              </a:spcBef>
              <a:spcAft>
                <a:spcPts val="0"/>
              </a:spcAft>
              <a:buClr>
                <a:schemeClr val="accent2"/>
              </a:buClr>
              <a:buSzPts val="1400"/>
              <a:buNone/>
            </a:pPr>
            <a:r>
              <a:rPr lang="en-US" sz="1800">
                <a:latin typeface="Times New Roman"/>
                <a:ea typeface="Times New Roman"/>
                <a:cs typeface="Times New Roman"/>
                <a:sym typeface="Times New Roman"/>
              </a:rPr>
              <a:t>OpenPose là một thư viện nhận diện dáng người đa đối tượng theo thời gian thực được viết bằng ngôn ngữ lập trình C++ và hỗ trợ các ngôn ngữ như Python và MATLAB. OpenPose có khả năng nhận diện tổng cộng 135 keypoints.</a:t>
            </a:r>
            <a:endParaRPr sz="2000">
              <a:latin typeface="Times New Roman"/>
              <a:ea typeface="Times New Roman"/>
              <a:cs typeface="Times New Roman"/>
              <a:sym typeface="Times New Roman"/>
            </a:endParaRPr>
          </a:p>
        </p:txBody>
      </p:sp>
      <p:pic>
        <p:nvPicPr>
          <p:cNvPr descr="Keypoints detected by OpenPose on the Coco Dataset" id="1391" name="Google Shape;1391;p12"/>
          <p:cNvPicPr preferRelativeResize="0"/>
          <p:nvPr/>
        </p:nvPicPr>
        <p:blipFill rotWithShape="1">
          <a:blip r:embed="rId3">
            <a:alphaModFix/>
          </a:blip>
          <a:srcRect b="0" l="0" r="0" t="0"/>
          <a:stretch/>
        </p:blipFill>
        <p:spPr>
          <a:xfrm>
            <a:off x="1621564" y="2112210"/>
            <a:ext cx="5739937" cy="2945732"/>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5" name="Shape 1395"/>
        <p:cNvGrpSpPr/>
        <p:nvPr/>
      </p:nvGrpSpPr>
      <p:grpSpPr>
        <a:xfrm>
          <a:off x="0" y="0"/>
          <a:ext cx="0" cy="0"/>
          <a:chOff x="0" y="0"/>
          <a:chExt cx="0" cy="0"/>
        </a:xfrm>
      </p:grpSpPr>
      <p:sp>
        <p:nvSpPr>
          <p:cNvPr id="1396" name="Google Shape;1396;p15"/>
          <p:cNvSpPr txBox="1"/>
          <p:nvPr>
            <p:ph idx="2" type="subTitle"/>
          </p:nvPr>
        </p:nvSpPr>
        <p:spPr>
          <a:xfrm rot="728156">
            <a:off x="7741691" y="1377012"/>
            <a:ext cx="1428423" cy="413716"/>
          </a:xfrm>
          <a:prstGeom prst="rect">
            <a:avLst/>
          </a:prstGeom>
          <a:noFill/>
          <a:ln>
            <a:noFill/>
          </a:ln>
        </p:spPr>
        <p:txBody>
          <a:bodyPr anchorCtr="0" anchor="t" bIns="91425" lIns="91425" spcFirstLastPara="1" rIns="91425" wrap="square" tIns="91425">
            <a:noAutofit/>
          </a:bodyPr>
          <a:lstStyle/>
          <a:p>
            <a:pPr indent="-317500" lvl="0" marL="457200" rtl="0" algn="ctr">
              <a:lnSpc>
                <a:spcPct val="100000"/>
              </a:lnSpc>
              <a:spcBef>
                <a:spcPts val="0"/>
              </a:spcBef>
              <a:spcAft>
                <a:spcPts val="0"/>
              </a:spcAft>
              <a:buSzPts val="1200"/>
              <a:buNone/>
            </a:pPr>
            <a:r>
              <a:t/>
            </a:r>
            <a:endParaRPr/>
          </a:p>
        </p:txBody>
      </p:sp>
      <p:sp>
        <p:nvSpPr>
          <p:cNvPr id="1397" name="Google Shape;1397;p15"/>
          <p:cNvSpPr txBox="1"/>
          <p:nvPr>
            <p:ph type="title"/>
          </p:nvPr>
        </p:nvSpPr>
        <p:spPr>
          <a:xfrm>
            <a:off x="720000" y="273900"/>
            <a:ext cx="7704000" cy="5643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800"/>
              <a:buNone/>
            </a:pPr>
            <a:r>
              <a:rPr lang="en-US" sz="2400">
                <a:latin typeface="Times New Roman"/>
                <a:ea typeface="Times New Roman"/>
                <a:cs typeface="Times New Roman"/>
                <a:sym typeface="Times New Roman"/>
              </a:rPr>
              <a:t>2.3. Pose Estimation với OpenPose</a:t>
            </a:r>
            <a:endParaRPr sz="2400">
              <a:latin typeface="Times New Roman"/>
              <a:ea typeface="Times New Roman"/>
              <a:cs typeface="Times New Roman"/>
              <a:sym typeface="Times New Roman"/>
            </a:endParaRPr>
          </a:p>
        </p:txBody>
      </p:sp>
      <p:sp>
        <p:nvSpPr>
          <p:cNvPr id="1398" name="Google Shape;1398;p15"/>
          <p:cNvSpPr txBox="1"/>
          <p:nvPr>
            <p:ph idx="1" type="subTitle"/>
          </p:nvPr>
        </p:nvSpPr>
        <p:spPr>
          <a:xfrm>
            <a:off x="342320" y="838200"/>
            <a:ext cx="8855321" cy="3201000"/>
          </a:xfrm>
          <a:prstGeom prst="rect">
            <a:avLst/>
          </a:prstGeom>
          <a:noFill/>
          <a:ln>
            <a:noFill/>
          </a:ln>
        </p:spPr>
        <p:txBody>
          <a:bodyPr anchorCtr="0" anchor="t" bIns="91425" lIns="91425" spcFirstLastPara="1" rIns="91425" wrap="square" tIns="91425">
            <a:noAutofit/>
          </a:bodyPr>
          <a:lstStyle/>
          <a:p>
            <a:pPr indent="0" lvl="0" marL="139700" rtl="0" algn="l">
              <a:lnSpc>
                <a:spcPct val="150000"/>
              </a:lnSpc>
              <a:spcBef>
                <a:spcPts val="0"/>
              </a:spcBef>
              <a:spcAft>
                <a:spcPts val="0"/>
              </a:spcAft>
              <a:buClr>
                <a:schemeClr val="accent2"/>
              </a:buClr>
              <a:buSzPts val="1400"/>
              <a:buNone/>
            </a:pPr>
            <a:r>
              <a:rPr lang="en-US" sz="2000">
                <a:latin typeface="Times New Roman"/>
                <a:ea typeface="Times New Roman"/>
                <a:cs typeface="Times New Roman"/>
                <a:sym typeface="Times New Roman"/>
              </a:rPr>
              <a:t>*Một vài tính năng chú ý</a:t>
            </a:r>
            <a:endParaRPr/>
          </a:p>
          <a:p>
            <a:pPr indent="0" lvl="0" marL="139700" rtl="0" algn="l">
              <a:lnSpc>
                <a:spcPct val="150000"/>
              </a:lnSpc>
              <a:spcBef>
                <a:spcPts val="0"/>
              </a:spcBef>
              <a:spcAft>
                <a:spcPts val="0"/>
              </a:spcAft>
              <a:buClr>
                <a:schemeClr val="accent2"/>
              </a:buClr>
              <a:buSzPts val="1400"/>
              <a:buNone/>
            </a:pPr>
            <a:r>
              <a:rPr lang="en-US" sz="2000">
                <a:latin typeface="Times New Roman"/>
                <a:ea typeface="Times New Roman"/>
                <a:cs typeface="Times New Roman"/>
                <a:sym typeface="Times New Roman"/>
              </a:rPr>
              <a:t>+Nhận diện keypoint trên một người 3D thời gian thực</a:t>
            </a:r>
            <a:endParaRPr sz="2000">
              <a:latin typeface="Times New Roman"/>
              <a:ea typeface="Times New Roman"/>
              <a:cs typeface="Times New Roman"/>
              <a:sym typeface="Times New Roman"/>
            </a:endParaRPr>
          </a:p>
          <a:p>
            <a:pPr indent="0" lvl="0" marL="139700" rtl="0" algn="l">
              <a:lnSpc>
                <a:spcPct val="150000"/>
              </a:lnSpc>
              <a:spcBef>
                <a:spcPts val="0"/>
              </a:spcBef>
              <a:spcAft>
                <a:spcPts val="0"/>
              </a:spcAft>
              <a:buClr>
                <a:schemeClr val="accent2"/>
              </a:buClr>
              <a:buSzPts val="1400"/>
              <a:buNone/>
            </a:pPr>
            <a:r>
              <a:rPr lang="en-US" sz="2000">
                <a:latin typeface="Times New Roman"/>
                <a:ea typeface="Times New Roman"/>
                <a:cs typeface="Times New Roman"/>
                <a:sym typeface="Times New Roman"/>
              </a:rPr>
              <a:t>+Nhận diện keypoint tên đa  người 2D thời gian thực</a:t>
            </a:r>
            <a:endParaRPr sz="2000">
              <a:latin typeface="Times New Roman"/>
              <a:ea typeface="Times New Roman"/>
              <a:cs typeface="Times New Roman"/>
              <a:sym typeface="Times New Roman"/>
            </a:endParaRPr>
          </a:p>
          <a:p>
            <a:pPr indent="0" lvl="0" marL="139700" rtl="0" algn="l">
              <a:lnSpc>
                <a:spcPct val="150000"/>
              </a:lnSpc>
              <a:spcBef>
                <a:spcPts val="0"/>
              </a:spcBef>
              <a:spcAft>
                <a:spcPts val="0"/>
              </a:spcAft>
              <a:buClr>
                <a:schemeClr val="accent2"/>
              </a:buClr>
              <a:buSzPts val="1400"/>
              <a:buNone/>
            </a:pPr>
            <a:r>
              <a:rPr lang="en-US" sz="2000">
                <a:latin typeface="Times New Roman"/>
                <a:ea typeface="Times New Roman"/>
                <a:cs typeface="Times New Roman"/>
                <a:sym typeface="Times New Roman"/>
              </a:rPr>
              <a:t>+Theo dõi đơn mục tiêu để tăng tốc độ nhận diện và làm mượt hình ảnh</a:t>
            </a:r>
            <a:endParaRPr sz="2000">
              <a:latin typeface="Times New Roman"/>
              <a:ea typeface="Times New Roman"/>
              <a:cs typeface="Times New Roman"/>
              <a:sym typeface="Times New Roman"/>
            </a:endParaRPr>
          </a:p>
          <a:p>
            <a:pPr indent="0" lvl="0" marL="139700" rtl="0" algn="l">
              <a:lnSpc>
                <a:spcPct val="150000"/>
              </a:lnSpc>
              <a:spcBef>
                <a:spcPts val="0"/>
              </a:spcBef>
              <a:spcAft>
                <a:spcPts val="0"/>
              </a:spcAft>
              <a:buClr>
                <a:schemeClr val="accent2"/>
              </a:buClr>
              <a:buSzPts val="1400"/>
              <a:buNone/>
            </a:pPr>
            <a:r>
              <a:rPr lang="en-US" sz="2000">
                <a:latin typeface="Times New Roman"/>
                <a:ea typeface="Times New Roman"/>
                <a:cs typeface="Times New Roman"/>
                <a:sym typeface="Times New Roman"/>
              </a:rPr>
              <a:t>+Bộ công cụ điều chỉnh cho việc ước lượng ngoại nhiễu, nội nhiễu và méo hình ảnh của camera.</a:t>
            </a:r>
            <a:endParaRPr sz="2000">
              <a:latin typeface="Times New Roman"/>
              <a:ea typeface="Times New Roman"/>
              <a:cs typeface="Times New Roman"/>
              <a:sym typeface="Times New Roman"/>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3"/>
          <p:cNvSpPr txBox="1"/>
          <p:nvPr>
            <p:ph type="title"/>
          </p:nvPr>
        </p:nvSpPr>
        <p:spPr>
          <a:xfrm>
            <a:off x="1663837" y="2350242"/>
            <a:ext cx="2336400" cy="527700"/>
          </a:xfrm>
          <a:prstGeom prst="rect">
            <a:avLst/>
          </a:prstGeom>
          <a:noFill/>
          <a:ln>
            <a:noFill/>
          </a:ln>
        </p:spPr>
        <p:txBody>
          <a:bodyPr anchorCtr="0" anchor="ctr" bIns="91425" lIns="91425" spcFirstLastPara="1" rIns="91425" wrap="square" tIns="91425">
            <a:noAutofit/>
          </a:bodyPr>
          <a:lstStyle/>
          <a:p>
            <a:pPr indent="0" lvl="0" marL="0" rtl="0" algn="l">
              <a:lnSpc>
                <a:spcPct val="80000"/>
              </a:lnSpc>
              <a:spcBef>
                <a:spcPts val="0"/>
              </a:spcBef>
              <a:spcAft>
                <a:spcPts val="0"/>
              </a:spcAft>
              <a:buSzPts val="1800"/>
              <a:buNone/>
            </a:pPr>
            <a:r>
              <a:rPr lang="en-US">
                <a:latin typeface="Times New Roman"/>
                <a:ea typeface="Times New Roman"/>
                <a:cs typeface="Times New Roman"/>
                <a:sym typeface="Times New Roman"/>
              </a:rPr>
              <a:t>TỔNG QUAN VỀ ĐỀ TÀI</a:t>
            </a:r>
            <a:r>
              <a:rPr lang="en-US"/>
              <a:t>		</a:t>
            </a:r>
            <a:endParaRPr/>
          </a:p>
        </p:txBody>
      </p:sp>
      <p:sp>
        <p:nvSpPr>
          <p:cNvPr id="235" name="Google Shape;235;p3"/>
          <p:cNvSpPr txBox="1"/>
          <p:nvPr>
            <p:ph idx="2" type="title"/>
          </p:nvPr>
        </p:nvSpPr>
        <p:spPr>
          <a:xfrm>
            <a:off x="720000" y="1843875"/>
            <a:ext cx="1052100" cy="11799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000"/>
              <a:buNone/>
            </a:pPr>
            <a:r>
              <a:rPr lang="en-US"/>
              <a:t>01</a:t>
            </a:r>
            <a:endParaRPr/>
          </a:p>
        </p:txBody>
      </p:sp>
      <p:sp>
        <p:nvSpPr>
          <p:cNvPr id="236" name="Google Shape;236;p3"/>
          <p:cNvSpPr txBox="1"/>
          <p:nvPr>
            <p:ph idx="15" type="title"/>
          </p:nvPr>
        </p:nvSpPr>
        <p:spPr>
          <a:xfrm>
            <a:off x="720000" y="540000"/>
            <a:ext cx="7704000" cy="5643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800"/>
              <a:buNone/>
            </a:pPr>
            <a:r>
              <a:rPr b="1" lang="en-US">
                <a:solidFill>
                  <a:schemeClr val="accent6"/>
                </a:solidFill>
              </a:rPr>
              <a:t>Table</a:t>
            </a:r>
            <a:r>
              <a:rPr lang="en-US"/>
              <a:t> of Contents</a:t>
            </a:r>
            <a:endParaRPr/>
          </a:p>
        </p:txBody>
      </p:sp>
      <p:sp>
        <p:nvSpPr>
          <p:cNvPr id="237" name="Google Shape;237;p3"/>
          <p:cNvSpPr txBox="1"/>
          <p:nvPr>
            <p:ph idx="6" type="title"/>
          </p:nvPr>
        </p:nvSpPr>
        <p:spPr>
          <a:xfrm>
            <a:off x="5802886" y="2133052"/>
            <a:ext cx="2899281" cy="527700"/>
          </a:xfrm>
          <a:prstGeom prst="rect">
            <a:avLst/>
          </a:prstGeom>
          <a:noFill/>
          <a:ln>
            <a:noFill/>
          </a:ln>
        </p:spPr>
        <p:txBody>
          <a:bodyPr anchorCtr="0" anchor="ctr" bIns="91425" lIns="91425" spcFirstLastPara="1" rIns="91425" wrap="square" tIns="91425">
            <a:noAutofit/>
          </a:bodyPr>
          <a:lstStyle/>
          <a:p>
            <a:pPr indent="0" lvl="0" marL="0" rtl="0" algn="l">
              <a:lnSpc>
                <a:spcPct val="80000"/>
              </a:lnSpc>
              <a:spcBef>
                <a:spcPts val="0"/>
              </a:spcBef>
              <a:spcAft>
                <a:spcPts val="0"/>
              </a:spcAft>
              <a:buSzPts val="1800"/>
              <a:buNone/>
            </a:pPr>
            <a:r>
              <a:rPr lang="en-US">
                <a:latin typeface="Times New Roman"/>
                <a:ea typeface="Times New Roman"/>
                <a:cs typeface="Times New Roman"/>
                <a:sym typeface="Times New Roman"/>
              </a:rPr>
              <a:t>TÌM HIỂU VỀ CÁC THUẬT TOÁN NHẬN DIỆN HÀNH VI</a:t>
            </a:r>
            <a:endParaRPr/>
          </a:p>
        </p:txBody>
      </p:sp>
      <p:sp>
        <p:nvSpPr>
          <p:cNvPr id="238" name="Google Shape;238;p3"/>
          <p:cNvSpPr txBox="1"/>
          <p:nvPr>
            <p:ph idx="7" type="title"/>
          </p:nvPr>
        </p:nvSpPr>
        <p:spPr>
          <a:xfrm>
            <a:off x="4742950" y="1843875"/>
            <a:ext cx="1052100" cy="11799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000"/>
              <a:buNone/>
            </a:pPr>
            <a:r>
              <a:rPr lang="en-US"/>
              <a:t>02</a:t>
            </a:r>
            <a:endParaRPr/>
          </a:p>
        </p:txBody>
      </p:sp>
      <p:sp>
        <p:nvSpPr>
          <p:cNvPr id="239" name="Google Shape;239;p3"/>
          <p:cNvSpPr txBox="1"/>
          <p:nvPr>
            <p:ph idx="9" type="title"/>
          </p:nvPr>
        </p:nvSpPr>
        <p:spPr>
          <a:xfrm>
            <a:off x="3721097" y="3701177"/>
            <a:ext cx="3035700" cy="527700"/>
          </a:xfrm>
          <a:prstGeom prst="rect">
            <a:avLst/>
          </a:prstGeom>
          <a:noFill/>
          <a:ln>
            <a:noFill/>
          </a:ln>
        </p:spPr>
        <p:txBody>
          <a:bodyPr anchorCtr="0" anchor="ctr" bIns="91425" lIns="91425" spcFirstLastPara="1" rIns="91425" wrap="square" tIns="91425">
            <a:noAutofit/>
          </a:bodyPr>
          <a:lstStyle/>
          <a:p>
            <a:pPr indent="0" lvl="0" marL="0" rtl="0" algn="l">
              <a:lnSpc>
                <a:spcPct val="80000"/>
              </a:lnSpc>
              <a:spcBef>
                <a:spcPts val="0"/>
              </a:spcBef>
              <a:spcAft>
                <a:spcPts val="0"/>
              </a:spcAft>
              <a:buSzPts val="1800"/>
              <a:buNone/>
            </a:pPr>
            <a:r>
              <a:rPr lang="en-US">
                <a:solidFill>
                  <a:schemeClr val="dk1"/>
                </a:solidFill>
                <a:latin typeface="Times New Roman"/>
                <a:ea typeface="Times New Roman"/>
                <a:cs typeface="Times New Roman"/>
                <a:sym typeface="Times New Roman"/>
              </a:rPr>
              <a:t>KẾT QUẢ THỬ NGHIỆM</a:t>
            </a:r>
            <a:endParaRPr>
              <a:solidFill>
                <a:schemeClr val="dk1"/>
              </a:solidFill>
              <a:latin typeface="Times New Roman"/>
              <a:ea typeface="Times New Roman"/>
              <a:cs typeface="Times New Roman"/>
              <a:sym typeface="Times New Roman"/>
            </a:endParaRPr>
          </a:p>
        </p:txBody>
      </p:sp>
      <p:sp>
        <p:nvSpPr>
          <p:cNvPr id="240" name="Google Shape;240;p3"/>
          <p:cNvSpPr txBox="1"/>
          <p:nvPr>
            <p:ph idx="13" type="title"/>
          </p:nvPr>
        </p:nvSpPr>
        <p:spPr>
          <a:xfrm>
            <a:off x="2545675" y="3417400"/>
            <a:ext cx="1052100" cy="11799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000"/>
              <a:buNone/>
            </a:pPr>
            <a:r>
              <a:rPr lang="en-US"/>
              <a:t>03</a:t>
            </a:r>
            <a:endParaRPr/>
          </a:p>
        </p:txBody>
      </p:sp>
      <p:sp>
        <p:nvSpPr>
          <p:cNvPr id="241" name="Google Shape;241;p3"/>
          <p:cNvSpPr txBox="1"/>
          <p:nvPr>
            <p:ph idx="16" type="subTitle"/>
          </p:nvPr>
        </p:nvSpPr>
        <p:spPr>
          <a:xfrm rot="-3795667">
            <a:off x="6227176" y="590805"/>
            <a:ext cx="1370895" cy="413495"/>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200"/>
              <a:buNone/>
            </a:pPr>
            <a:r>
              <a:rPr lang="en-US"/>
              <a:t>Table of Contents</a:t>
            </a:r>
            <a:endParaRPr/>
          </a:p>
        </p:txBody>
      </p:sp>
      <p:sp>
        <p:nvSpPr>
          <p:cNvPr id="242" name="Google Shape;242;p3"/>
          <p:cNvSpPr txBox="1"/>
          <p:nvPr>
            <p:ph idx="17" type="subTitle"/>
          </p:nvPr>
        </p:nvSpPr>
        <p:spPr>
          <a:xfrm rot="1580018">
            <a:off x="7256244" y="316415"/>
            <a:ext cx="1428322" cy="413496"/>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200"/>
              <a:buNone/>
            </a:pPr>
            <a:r>
              <a:rPr lang="en-US"/>
              <a:t>Table of Contents</a:t>
            </a:r>
            <a:endParaRPr/>
          </a:p>
        </p:txBody>
      </p:sp>
      <p:pic>
        <p:nvPicPr>
          <p:cNvPr id="243" name="Google Shape;243;p3"/>
          <p:cNvPicPr preferRelativeResize="0"/>
          <p:nvPr/>
        </p:nvPicPr>
        <p:blipFill rotWithShape="1">
          <a:blip r:embed="rId3">
            <a:alphaModFix/>
          </a:blip>
          <a:srcRect b="58612" l="72071" r="768" t="34041"/>
          <a:stretch/>
        </p:blipFill>
        <p:spPr>
          <a:xfrm rot="10800000">
            <a:off x="4046800" y="4191578"/>
            <a:ext cx="1177175" cy="206176"/>
          </a:xfrm>
          <a:prstGeom prst="rect">
            <a:avLst/>
          </a:prstGeom>
          <a:noFill/>
          <a:ln>
            <a:noFill/>
          </a:ln>
        </p:spPr>
      </p:pic>
      <p:pic>
        <p:nvPicPr>
          <p:cNvPr id="244" name="Google Shape;244;p3"/>
          <p:cNvPicPr preferRelativeResize="0"/>
          <p:nvPr/>
        </p:nvPicPr>
        <p:blipFill rotWithShape="1">
          <a:blip r:embed="rId3">
            <a:alphaModFix/>
          </a:blip>
          <a:srcRect b="78150" l="44928" r="27914" t="14503"/>
          <a:stretch/>
        </p:blipFill>
        <p:spPr>
          <a:xfrm rot="10800000">
            <a:off x="2080349" y="2734263"/>
            <a:ext cx="1177175" cy="190001"/>
          </a:xfrm>
          <a:prstGeom prst="rect">
            <a:avLst/>
          </a:prstGeom>
          <a:noFill/>
          <a:ln>
            <a:noFill/>
          </a:ln>
        </p:spPr>
      </p:pic>
      <p:pic>
        <p:nvPicPr>
          <p:cNvPr id="245" name="Google Shape;245;p3"/>
          <p:cNvPicPr preferRelativeResize="0"/>
          <p:nvPr/>
        </p:nvPicPr>
        <p:blipFill rotWithShape="1">
          <a:blip r:embed="rId3">
            <a:alphaModFix/>
          </a:blip>
          <a:srcRect b="29278" l="72071" r="768" t="64836"/>
          <a:stretch/>
        </p:blipFill>
        <p:spPr>
          <a:xfrm rot="10800000">
            <a:off x="6331732" y="2690164"/>
            <a:ext cx="1177175" cy="234101"/>
          </a:xfrm>
          <a:prstGeom prst="rect">
            <a:avLst/>
          </a:prstGeom>
          <a:noFill/>
          <a:ln>
            <a:noFill/>
          </a:ln>
        </p:spPr>
      </p:pic>
      <p:pic>
        <p:nvPicPr>
          <p:cNvPr id="246" name="Google Shape;246;p3"/>
          <p:cNvPicPr preferRelativeResize="0"/>
          <p:nvPr/>
        </p:nvPicPr>
        <p:blipFill rotWithShape="1">
          <a:blip r:embed="rId4">
            <a:alphaModFix/>
          </a:blip>
          <a:srcRect b="6262" l="6254" r="6270" t="6254"/>
          <a:stretch/>
        </p:blipFill>
        <p:spPr>
          <a:xfrm>
            <a:off x="4270200" y="-3675"/>
            <a:ext cx="1850600" cy="1233800"/>
          </a:xfrm>
          <a:prstGeom prst="flowChartOffpageConnector">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2" name="Shape 1402"/>
        <p:cNvGrpSpPr/>
        <p:nvPr/>
      </p:nvGrpSpPr>
      <p:grpSpPr>
        <a:xfrm>
          <a:off x="0" y="0"/>
          <a:ext cx="0" cy="0"/>
          <a:chOff x="0" y="0"/>
          <a:chExt cx="0" cy="0"/>
        </a:xfrm>
      </p:grpSpPr>
      <p:sp>
        <p:nvSpPr>
          <p:cNvPr id="1403" name="Google Shape;1403;p16"/>
          <p:cNvSpPr txBox="1"/>
          <p:nvPr>
            <p:ph idx="6" type="title"/>
          </p:nvPr>
        </p:nvSpPr>
        <p:spPr>
          <a:xfrm>
            <a:off x="761081" y="1772483"/>
            <a:ext cx="5439612" cy="1014300"/>
          </a:xfrm>
          <a:prstGeom prst="rect">
            <a:avLst/>
          </a:prstGeom>
          <a:noFill/>
          <a:ln>
            <a:noFill/>
          </a:ln>
        </p:spPr>
        <p:txBody>
          <a:bodyPr anchorCtr="0" anchor="ctr" bIns="91425" lIns="91425" spcFirstLastPara="1" rIns="91425" wrap="square" tIns="91425">
            <a:noAutofit/>
          </a:bodyPr>
          <a:lstStyle/>
          <a:p>
            <a:pPr indent="0" lvl="0" marL="0" rtl="0" algn="ctr">
              <a:lnSpc>
                <a:spcPct val="80000"/>
              </a:lnSpc>
              <a:spcBef>
                <a:spcPts val="0"/>
              </a:spcBef>
              <a:spcAft>
                <a:spcPts val="0"/>
              </a:spcAft>
              <a:buSzPts val="3600"/>
              <a:buNone/>
            </a:pPr>
            <a:r>
              <a:rPr lang="en-US" sz="2800">
                <a:latin typeface="Times New Roman"/>
                <a:ea typeface="Times New Roman"/>
                <a:cs typeface="Times New Roman"/>
                <a:sym typeface="Times New Roman"/>
              </a:rPr>
              <a:t>Xây dựng chương trình</a:t>
            </a:r>
            <a:endParaRPr sz="2800">
              <a:latin typeface="Times New Roman"/>
              <a:ea typeface="Times New Roman"/>
              <a:cs typeface="Times New Roman"/>
              <a:sym typeface="Times New Roman"/>
            </a:endParaRPr>
          </a:p>
        </p:txBody>
      </p:sp>
      <p:sp>
        <p:nvSpPr>
          <p:cNvPr id="1404" name="Google Shape;1404;p16"/>
          <p:cNvSpPr txBox="1"/>
          <p:nvPr>
            <p:ph type="title"/>
          </p:nvPr>
        </p:nvSpPr>
        <p:spPr>
          <a:xfrm>
            <a:off x="1642159" y="523283"/>
            <a:ext cx="2350215" cy="1788084"/>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6000"/>
              <a:buNone/>
            </a:pPr>
            <a:r>
              <a:rPr lang="en-US" sz="2800">
                <a:latin typeface="Times New Roman"/>
                <a:ea typeface="Times New Roman"/>
                <a:cs typeface="Times New Roman"/>
                <a:sym typeface="Times New Roman"/>
              </a:rPr>
              <a:t>Chương 3</a:t>
            </a:r>
            <a:endParaRPr sz="2800">
              <a:latin typeface="Times New Roman"/>
              <a:ea typeface="Times New Roman"/>
              <a:cs typeface="Times New Roman"/>
              <a:sym typeface="Times New Roman"/>
            </a:endParaRPr>
          </a:p>
        </p:txBody>
      </p:sp>
      <p:sp>
        <p:nvSpPr>
          <p:cNvPr id="1405" name="Google Shape;1405;p16"/>
          <p:cNvSpPr txBox="1"/>
          <p:nvPr>
            <p:ph idx="1" type="subTitle"/>
          </p:nvPr>
        </p:nvSpPr>
        <p:spPr>
          <a:xfrm>
            <a:off x="1280241" y="2789978"/>
            <a:ext cx="4360200" cy="443400"/>
          </a:xfrm>
          <a:prstGeom prst="rect">
            <a:avLst/>
          </a:prstGeom>
          <a:solidFill>
            <a:schemeClr val="accent5"/>
          </a:solid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SzPts val="1400"/>
              <a:buNone/>
            </a:pPr>
            <a:r>
              <a:rPr lang="en-US"/>
              <a:t>Artificial Intelligence</a:t>
            </a:r>
            <a:endParaRPr/>
          </a:p>
        </p:txBody>
      </p:sp>
      <p:sp>
        <p:nvSpPr>
          <p:cNvPr id="1406" name="Google Shape;1406;p16"/>
          <p:cNvSpPr txBox="1"/>
          <p:nvPr>
            <p:ph idx="2" type="subTitle"/>
          </p:nvPr>
        </p:nvSpPr>
        <p:spPr>
          <a:xfrm rot="-1133769">
            <a:off x="7310051" y="3953841"/>
            <a:ext cx="1707003" cy="413352"/>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200"/>
              <a:buNone/>
            </a:pPr>
            <a:r>
              <a:rPr lang="en-US"/>
              <a:t>Artificial Intelligence</a:t>
            </a:r>
            <a:endParaRPr/>
          </a:p>
          <a:p>
            <a:pPr indent="0" lvl="0" marL="0" rtl="0" algn="ctr">
              <a:lnSpc>
                <a:spcPct val="100000"/>
              </a:lnSpc>
              <a:spcBef>
                <a:spcPts val="0"/>
              </a:spcBef>
              <a:spcAft>
                <a:spcPts val="0"/>
              </a:spcAft>
              <a:buSzPts val="1200"/>
              <a:buNone/>
            </a:pPr>
            <a:r>
              <a:t/>
            </a:r>
            <a:endParaRPr/>
          </a:p>
        </p:txBody>
      </p:sp>
      <p:sp>
        <p:nvSpPr>
          <p:cNvPr id="1407" name="Google Shape;1407;p16"/>
          <p:cNvSpPr txBox="1"/>
          <p:nvPr>
            <p:ph idx="3" type="subTitle"/>
          </p:nvPr>
        </p:nvSpPr>
        <p:spPr>
          <a:xfrm rot="3173076">
            <a:off x="4475742" y="156846"/>
            <a:ext cx="1653987" cy="413583"/>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200"/>
              <a:buNone/>
            </a:pPr>
            <a:r>
              <a:rPr lang="en-US"/>
              <a:t>Artificial Intelligence</a:t>
            </a:r>
            <a:endParaRPr/>
          </a:p>
          <a:p>
            <a:pPr indent="0" lvl="0" marL="0" rtl="0" algn="ctr">
              <a:lnSpc>
                <a:spcPct val="100000"/>
              </a:lnSpc>
              <a:spcBef>
                <a:spcPts val="0"/>
              </a:spcBef>
              <a:spcAft>
                <a:spcPts val="0"/>
              </a:spcAft>
              <a:buSzPts val="1200"/>
              <a:buNone/>
            </a:pPr>
            <a:r>
              <a:t/>
            </a:r>
            <a:endParaRPr/>
          </a:p>
        </p:txBody>
      </p:sp>
      <p:sp>
        <p:nvSpPr>
          <p:cNvPr id="1408" name="Google Shape;1408;p16"/>
          <p:cNvSpPr txBox="1"/>
          <p:nvPr>
            <p:ph idx="4" type="subTitle"/>
          </p:nvPr>
        </p:nvSpPr>
        <p:spPr>
          <a:xfrm rot="-2215580">
            <a:off x="5234767" y="751513"/>
            <a:ext cx="1827601" cy="41316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200"/>
              <a:buNone/>
            </a:pPr>
            <a:r>
              <a:rPr lang="en-US"/>
              <a:t>Artificial Intelligence</a:t>
            </a:r>
            <a:endParaRPr/>
          </a:p>
          <a:p>
            <a:pPr indent="0" lvl="0" marL="0" rtl="0" algn="ctr">
              <a:lnSpc>
                <a:spcPct val="100000"/>
              </a:lnSpc>
              <a:spcBef>
                <a:spcPts val="0"/>
              </a:spcBef>
              <a:spcAft>
                <a:spcPts val="0"/>
              </a:spcAft>
              <a:buSzPts val="1200"/>
              <a:buNone/>
            </a:pPr>
            <a:r>
              <a:t/>
            </a:r>
            <a:endParaRPr/>
          </a:p>
        </p:txBody>
      </p:sp>
      <p:sp>
        <p:nvSpPr>
          <p:cNvPr id="1409" name="Google Shape;1409;p16"/>
          <p:cNvSpPr txBox="1"/>
          <p:nvPr>
            <p:ph idx="5" type="subTitle"/>
          </p:nvPr>
        </p:nvSpPr>
        <p:spPr>
          <a:xfrm rot="3173076">
            <a:off x="5818472" y="4225592"/>
            <a:ext cx="1578970" cy="413583"/>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200"/>
              <a:buNone/>
            </a:pPr>
            <a:r>
              <a:rPr lang="en-US"/>
              <a:t>Artificial Intelligence</a:t>
            </a:r>
            <a:endParaRPr/>
          </a:p>
          <a:p>
            <a:pPr indent="0" lvl="0" marL="0" rtl="0" algn="ctr">
              <a:lnSpc>
                <a:spcPct val="100000"/>
              </a:lnSpc>
              <a:spcBef>
                <a:spcPts val="0"/>
              </a:spcBef>
              <a:spcAft>
                <a:spcPts val="0"/>
              </a:spcAft>
              <a:buSzPts val="1200"/>
              <a:buNone/>
            </a:pPr>
            <a:r>
              <a:t/>
            </a:r>
            <a:endParaRPr/>
          </a:p>
        </p:txBody>
      </p:sp>
      <p:grpSp>
        <p:nvGrpSpPr>
          <p:cNvPr id="1410" name="Google Shape;1410;p16"/>
          <p:cNvGrpSpPr/>
          <p:nvPr/>
        </p:nvGrpSpPr>
        <p:grpSpPr>
          <a:xfrm>
            <a:off x="5717016" y="1760214"/>
            <a:ext cx="3032867" cy="1740727"/>
            <a:chOff x="0" y="23678"/>
            <a:chExt cx="3032867" cy="1740727"/>
          </a:xfrm>
        </p:grpSpPr>
        <p:sp>
          <p:nvSpPr>
            <p:cNvPr id="1411" name="Google Shape;1411;p16"/>
            <p:cNvSpPr/>
            <p:nvPr/>
          </p:nvSpPr>
          <p:spPr>
            <a:xfrm>
              <a:off x="1305649" y="444412"/>
              <a:ext cx="1319904" cy="1319993"/>
            </a:xfrm>
            <a:prstGeom prst="ellipse">
              <a:avLst/>
            </a:prstGeom>
            <a:solidFill>
              <a:srgbClr val="009A4A"/>
            </a:solidFill>
            <a:ln cap="flat" cmpd="sng" w="25400">
              <a:solidFill>
                <a:srgbClr val="009A4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2" name="Google Shape;1412;p16"/>
            <p:cNvSpPr/>
            <p:nvPr/>
          </p:nvSpPr>
          <p:spPr>
            <a:xfrm>
              <a:off x="2641324" y="283221"/>
              <a:ext cx="391543" cy="391663"/>
            </a:xfrm>
            <a:prstGeom prst="donut">
              <a:avLst>
                <a:gd fmla="val 7460" name="adj"/>
              </a:avLst>
            </a:prstGeom>
            <a:solidFill>
              <a:srgbClr val="007030"/>
            </a:solidFill>
            <a:ln cap="flat" cmpd="sng" w="25400">
              <a:solidFill>
                <a:srgbClr val="00703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3" name="Google Shape;1413;p16"/>
            <p:cNvSpPr/>
            <p:nvPr/>
          </p:nvSpPr>
          <p:spPr>
            <a:xfrm>
              <a:off x="1351749" y="495241"/>
              <a:ext cx="1218606" cy="1218508"/>
            </a:xfrm>
            <a:prstGeom prst="ellipse">
              <a:avLst/>
            </a:prstGeom>
            <a:blipFill rotWithShape="1">
              <a:blip r:embed="rId3">
                <a:alphaModFix/>
              </a:blip>
              <a:stretch>
                <a:fillRect b="0" l="-70977" r="-70977" t="0"/>
              </a:stretch>
            </a:blipFill>
            <a:ln cap="flat" cmpd="sng" w="25400">
              <a:solidFill>
                <a:srgbClr val="F3F5F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4" name="Google Shape;1414;p16"/>
            <p:cNvSpPr/>
            <p:nvPr/>
          </p:nvSpPr>
          <p:spPr>
            <a:xfrm>
              <a:off x="0" y="23678"/>
              <a:ext cx="1958322" cy="391663"/>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5" name="Google Shape;1415;p16"/>
            <p:cNvSpPr txBox="1"/>
            <p:nvPr/>
          </p:nvSpPr>
          <p:spPr>
            <a:xfrm>
              <a:off x="0" y="23678"/>
              <a:ext cx="1958322" cy="391663"/>
            </a:xfrm>
            <a:prstGeom prst="rect">
              <a:avLst/>
            </a:prstGeom>
            <a:noFill/>
            <a:ln>
              <a:noFill/>
            </a:ln>
          </p:spPr>
          <p:txBody>
            <a:bodyPr anchorCtr="0" anchor="b" bIns="3300" lIns="33000" spcFirstLastPara="1" rIns="33000" wrap="square" tIns="33000">
              <a:noAutofit/>
            </a:bodyPr>
            <a:lstStyle/>
            <a:p>
              <a:pPr indent="0" lvl="0" marL="0" marR="0" rtl="0" algn="r">
                <a:lnSpc>
                  <a:spcPct val="90000"/>
                </a:lnSpc>
                <a:spcBef>
                  <a:spcPts val="0"/>
                </a:spcBef>
                <a:spcAft>
                  <a:spcPts val="0"/>
                </a:spcAft>
                <a:buClr>
                  <a:srgbClr val="000000"/>
                </a:buClr>
                <a:buSzPts val="2600"/>
                <a:buFont typeface="Arial"/>
                <a:buNone/>
              </a:pPr>
              <a:r>
                <a:rPr b="0" i="0" lang="en-US" sz="2600" u="none" cap="none" strike="noStrike">
                  <a:solidFill>
                    <a:srgbClr val="000000"/>
                  </a:solidFill>
                  <a:latin typeface="Arial"/>
                  <a:ea typeface="Arial"/>
                  <a:cs typeface="Arial"/>
                  <a:sym typeface="Arial"/>
                </a:rPr>
                <a:t>Result</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9" name="Shape 1419"/>
        <p:cNvGrpSpPr/>
        <p:nvPr/>
      </p:nvGrpSpPr>
      <p:grpSpPr>
        <a:xfrm>
          <a:off x="0" y="0"/>
          <a:ext cx="0" cy="0"/>
          <a:chOff x="0" y="0"/>
          <a:chExt cx="0" cy="0"/>
        </a:xfrm>
      </p:grpSpPr>
      <p:sp>
        <p:nvSpPr>
          <p:cNvPr id="1420" name="Google Shape;1420;p17"/>
          <p:cNvSpPr txBox="1"/>
          <p:nvPr>
            <p:ph type="title"/>
          </p:nvPr>
        </p:nvSpPr>
        <p:spPr>
          <a:xfrm>
            <a:off x="720000" y="540000"/>
            <a:ext cx="7704000" cy="5643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800"/>
              <a:buNone/>
            </a:pPr>
            <a:r>
              <a:rPr lang="en-US"/>
              <a:t>1. Thu thập dữ liệu</a:t>
            </a:r>
            <a:endParaRPr/>
          </a:p>
        </p:txBody>
      </p:sp>
      <p:sp>
        <p:nvSpPr>
          <p:cNvPr id="1421" name="Google Shape;1421;p17"/>
          <p:cNvSpPr txBox="1"/>
          <p:nvPr>
            <p:ph idx="1" type="subTitle"/>
          </p:nvPr>
        </p:nvSpPr>
        <p:spPr>
          <a:xfrm>
            <a:off x="719999" y="1402325"/>
            <a:ext cx="8269017" cy="3201000"/>
          </a:xfrm>
          <a:prstGeom prst="rect">
            <a:avLst/>
          </a:prstGeom>
          <a:noFill/>
          <a:ln>
            <a:noFill/>
          </a:ln>
        </p:spPr>
        <p:txBody>
          <a:bodyPr anchorCtr="0" anchor="t" bIns="91425" lIns="91425" spcFirstLastPara="1" rIns="91425" wrap="square" tIns="91425">
            <a:noAutofit/>
          </a:bodyPr>
          <a:lstStyle/>
          <a:p>
            <a:pPr indent="-317500" lvl="0" marL="457200" rtl="0" algn="l">
              <a:lnSpc>
                <a:spcPct val="150000"/>
              </a:lnSpc>
              <a:spcBef>
                <a:spcPts val="0"/>
              </a:spcBef>
              <a:spcAft>
                <a:spcPts val="0"/>
              </a:spcAft>
              <a:buClr>
                <a:schemeClr val="accent2"/>
              </a:buClr>
              <a:buSzPts val="1400"/>
              <a:buChar char="●"/>
            </a:pPr>
            <a:r>
              <a:rPr lang="en-US"/>
              <a:t>Phương pháp thu thập các hành động: Qua Webcam</a:t>
            </a:r>
            <a:endParaRPr/>
          </a:p>
          <a:p>
            <a:pPr indent="-317500" lvl="0" marL="457200" rtl="0" algn="l">
              <a:lnSpc>
                <a:spcPct val="150000"/>
              </a:lnSpc>
              <a:spcBef>
                <a:spcPts val="0"/>
              </a:spcBef>
              <a:spcAft>
                <a:spcPts val="0"/>
              </a:spcAft>
              <a:buClr>
                <a:schemeClr val="accent2"/>
              </a:buClr>
              <a:buSzPts val="1400"/>
              <a:buChar char="●"/>
            </a:pPr>
            <a:r>
              <a:rPr lang="en-US"/>
              <a:t>Sử dụng chương trình make_data để xây dựng chương trình dự đoán khung xương người</a:t>
            </a:r>
            <a:endParaRPr/>
          </a:p>
          <a:p>
            <a:pPr indent="-317500" lvl="0" marL="457200" rtl="0" algn="l">
              <a:lnSpc>
                <a:spcPct val="150000"/>
              </a:lnSpc>
              <a:spcBef>
                <a:spcPts val="0"/>
              </a:spcBef>
              <a:spcAft>
                <a:spcPts val="0"/>
              </a:spcAft>
              <a:buClr>
                <a:schemeClr val="accent2"/>
              </a:buClr>
              <a:buSzPts val="1400"/>
              <a:buChar char="●"/>
            </a:pPr>
            <a:r>
              <a:rPr lang="en-US"/>
              <a:t>Dữ liệu được ghi vào file abnor và neutral</a:t>
            </a:r>
            <a:endParaRPr/>
          </a:p>
          <a:p>
            <a:pPr indent="-228600" lvl="0" marL="457200" rtl="0" algn="l">
              <a:lnSpc>
                <a:spcPct val="150000"/>
              </a:lnSpc>
              <a:spcBef>
                <a:spcPts val="0"/>
              </a:spcBef>
              <a:spcAft>
                <a:spcPts val="0"/>
              </a:spcAft>
              <a:buClr>
                <a:schemeClr val="accent2"/>
              </a:buClr>
              <a:buSzPts val="1400"/>
              <a:buNone/>
            </a:pPr>
            <a:r>
              <a:t/>
            </a:r>
            <a:endParaRPr/>
          </a:p>
          <a:p>
            <a:pPr indent="-228600" lvl="0" marL="457200" rtl="0" algn="l">
              <a:lnSpc>
                <a:spcPct val="150000"/>
              </a:lnSpc>
              <a:spcBef>
                <a:spcPts val="0"/>
              </a:spcBef>
              <a:spcAft>
                <a:spcPts val="0"/>
              </a:spcAft>
              <a:buClr>
                <a:schemeClr val="accent2"/>
              </a:buClr>
              <a:buSzPts val="1400"/>
              <a:buNone/>
            </a:pPr>
            <a:r>
              <a:t/>
            </a:r>
            <a:endParaRPr/>
          </a:p>
        </p:txBody>
      </p:sp>
      <p:sp>
        <p:nvSpPr>
          <p:cNvPr id="1422" name="Google Shape;1422;p17"/>
          <p:cNvSpPr txBox="1"/>
          <p:nvPr>
            <p:ph idx="2" type="subTitle"/>
          </p:nvPr>
        </p:nvSpPr>
        <p:spPr>
          <a:xfrm rot="728156">
            <a:off x="7741691" y="1377012"/>
            <a:ext cx="1428423" cy="413716"/>
          </a:xfrm>
          <a:prstGeom prst="rect">
            <a:avLst/>
          </a:prstGeom>
          <a:noFill/>
          <a:ln>
            <a:noFill/>
          </a:ln>
        </p:spPr>
        <p:txBody>
          <a:bodyPr anchorCtr="0" anchor="t" bIns="91425" lIns="91425" spcFirstLastPara="1" rIns="91425" wrap="square" tIns="91425">
            <a:noAutofit/>
          </a:bodyPr>
          <a:lstStyle/>
          <a:p>
            <a:pPr indent="-317500" lvl="0" marL="457200" rtl="0" algn="ctr">
              <a:lnSpc>
                <a:spcPct val="100000"/>
              </a:lnSpc>
              <a:spcBef>
                <a:spcPts val="0"/>
              </a:spcBef>
              <a:spcAft>
                <a:spcPts val="0"/>
              </a:spcAft>
              <a:buSzPts val="1200"/>
              <a:buNone/>
            </a:pPr>
            <a:r>
              <a:t/>
            </a:r>
            <a:endParaRPr/>
          </a:p>
        </p:txBody>
      </p:sp>
      <p:pic>
        <p:nvPicPr>
          <p:cNvPr id="1423" name="Google Shape;1423;p17"/>
          <p:cNvPicPr preferRelativeResize="0"/>
          <p:nvPr/>
        </p:nvPicPr>
        <p:blipFill rotWithShape="1">
          <a:blip r:embed="rId3">
            <a:alphaModFix/>
          </a:blip>
          <a:srcRect b="0" l="0" r="0" t="0"/>
          <a:stretch/>
        </p:blipFill>
        <p:spPr>
          <a:xfrm>
            <a:off x="699670" y="2531390"/>
            <a:ext cx="4154837" cy="2164462"/>
          </a:xfrm>
          <a:prstGeom prst="rect">
            <a:avLst/>
          </a:prstGeom>
          <a:noFill/>
          <a:ln>
            <a:noFill/>
          </a:ln>
        </p:spPr>
      </p:pic>
      <p:pic>
        <p:nvPicPr>
          <p:cNvPr id="1424" name="Google Shape;1424;p17"/>
          <p:cNvPicPr preferRelativeResize="0"/>
          <p:nvPr/>
        </p:nvPicPr>
        <p:blipFill rotWithShape="1">
          <a:blip r:embed="rId4">
            <a:alphaModFix/>
          </a:blip>
          <a:srcRect b="0" l="0" r="0" t="0"/>
          <a:stretch/>
        </p:blipFill>
        <p:spPr>
          <a:xfrm>
            <a:off x="5352082" y="2422901"/>
            <a:ext cx="2078440" cy="2679269"/>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8" name="Shape 1428"/>
        <p:cNvGrpSpPr/>
        <p:nvPr/>
      </p:nvGrpSpPr>
      <p:grpSpPr>
        <a:xfrm>
          <a:off x="0" y="0"/>
          <a:ext cx="0" cy="0"/>
          <a:chOff x="0" y="0"/>
          <a:chExt cx="0" cy="0"/>
        </a:xfrm>
      </p:grpSpPr>
      <p:sp>
        <p:nvSpPr>
          <p:cNvPr id="1429" name="Google Shape;1429;p18"/>
          <p:cNvSpPr txBox="1"/>
          <p:nvPr>
            <p:ph type="title"/>
          </p:nvPr>
        </p:nvSpPr>
        <p:spPr>
          <a:xfrm>
            <a:off x="744085" y="78754"/>
            <a:ext cx="7704000" cy="5643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800"/>
              <a:buNone/>
            </a:pPr>
            <a:r>
              <a:rPr lang="en-US"/>
              <a:t>2 Huấn luyện dữ liệu</a:t>
            </a:r>
            <a:endParaRPr/>
          </a:p>
        </p:txBody>
      </p:sp>
      <p:sp>
        <p:nvSpPr>
          <p:cNvPr id="1430" name="Google Shape;1430;p18"/>
          <p:cNvSpPr txBox="1"/>
          <p:nvPr>
            <p:ph idx="1" type="subTitle"/>
          </p:nvPr>
        </p:nvSpPr>
        <p:spPr>
          <a:xfrm>
            <a:off x="299118" y="424406"/>
            <a:ext cx="8593933" cy="3201000"/>
          </a:xfrm>
          <a:prstGeom prst="rect">
            <a:avLst/>
          </a:prstGeom>
          <a:noFill/>
          <a:ln>
            <a:noFill/>
          </a:ln>
        </p:spPr>
        <p:txBody>
          <a:bodyPr anchorCtr="0" anchor="t" bIns="91425" lIns="91425" spcFirstLastPara="1" rIns="91425" wrap="square" tIns="91425">
            <a:noAutofit/>
          </a:bodyPr>
          <a:lstStyle/>
          <a:p>
            <a:pPr indent="-317500" lvl="0" marL="457200" rtl="0" algn="l">
              <a:lnSpc>
                <a:spcPct val="150000"/>
              </a:lnSpc>
              <a:spcBef>
                <a:spcPts val="0"/>
              </a:spcBef>
              <a:spcAft>
                <a:spcPts val="0"/>
              </a:spcAft>
              <a:buClr>
                <a:schemeClr val="accent2"/>
              </a:buClr>
              <a:buSzPts val="1400"/>
              <a:buChar char="●"/>
            </a:pPr>
            <a:r>
              <a:rPr lang="en-US"/>
              <a:t>Huấn luyện dữ liệu bằng chương trình </a:t>
            </a:r>
            <a:r>
              <a:rPr lang="en-US">
                <a:latin typeface="Times New Roman"/>
                <a:ea typeface="Times New Roman"/>
                <a:cs typeface="Times New Roman"/>
                <a:sym typeface="Times New Roman"/>
              </a:rPr>
              <a:t>train_lstm với dữ liệu đầu vào ở 2 file abnor và neutral</a:t>
            </a:r>
            <a:endParaRPr/>
          </a:p>
          <a:p>
            <a:pPr indent="-317500" lvl="0" marL="457200" rtl="0" algn="l">
              <a:lnSpc>
                <a:spcPct val="150000"/>
              </a:lnSpc>
              <a:spcBef>
                <a:spcPts val="0"/>
              </a:spcBef>
              <a:spcAft>
                <a:spcPts val="0"/>
              </a:spcAft>
              <a:buClr>
                <a:schemeClr val="accent2"/>
              </a:buClr>
              <a:buSzPts val="1400"/>
              <a:buChar char="●"/>
            </a:pPr>
            <a:r>
              <a:rPr lang="en-US"/>
              <a:t>Số lần huấn luyện epochs=16</a:t>
            </a:r>
            <a:endParaRPr/>
          </a:p>
          <a:p>
            <a:pPr indent="-317500" lvl="0" marL="457200" rtl="0" algn="l">
              <a:lnSpc>
                <a:spcPct val="150000"/>
              </a:lnSpc>
              <a:spcBef>
                <a:spcPts val="0"/>
              </a:spcBef>
              <a:spcAft>
                <a:spcPts val="0"/>
              </a:spcAft>
              <a:buClr>
                <a:schemeClr val="accent2"/>
              </a:buClr>
              <a:buSzPts val="1400"/>
              <a:buChar char="●"/>
            </a:pPr>
            <a:r>
              <a:rPr lang="en-US"/>
              <a:t>Kết quả chạy chương trình huấn luyện dữ liệu được lưu vào file model.h5</a:t>
            </a:r>
            <a:endParaRPr/>
          </a:p>
        </p:txBody>
      </p:sp>
      <p:sp>
        <p:nvSpPr>
          <p:cNvPr id="1431" name="Google Shape;1431;p18"/>
          <p:cNvSpPr txBox="1"/>
          <p:nvPr>
            <p:ph idx="2" type="subTitle"/>
          </p:nvPr>
        </p:nvSpPr>
        <p:spPr>
          <a:xfrm rot="728156">
            <a:off x="7741691" y="1377012"/>
            <a:ext cx="1428423" cy="413716"/>
          </a:xfrm>
          <a:prstGeom prst="rect">
            <a:avLst/>
          </a:prstGeom>
          <a:noFill/>
          <a:ln>
            <a:noFill/>
          </a:ln>
        </p:spPr>
        <p:txBody>
          <a:bodyPr anchorCtr="0" anchor="t" bIns="91425" lIns="91425" spcFirstLastPara="1" rIns="91425" wrap="square" tIns="91425">
            <a:noAutofit/>
          </a:bodyPr>
          <a:lstStyle/>
          <a:p>
            <a:pPr indent="-317500" lvl="0" marL="457200" rtl="0" algn="ctr">
              <a:lnSpc>
                <a:spcPct val="100000"/>
              </a:lnSpc>
              <a:spcBef>
                <a:spcPts val="0"/>
              </a:spcBef>
              <a:spcAft>
                <a:spcPts val="0"/>
              </a:spcAft>
              <a:buSzPts val="1200"/>
              <a:buNone/>
            </a:pPr>
            <a:r>
              <a:t/>
            </a:r>
            <a:endParaRPr/>
          </a:p>
        </p:txBody>
      </p:sp>
      <p:pic>
        <p:nvPicPr>
          <p:cNvPr id="1432" name="Google Shape;1432;p18"/>
          <p:cNvPicPr preferRelativeResize="0"/>
          <p:nvPr/>
        </p:nvPicPr>
        <p:blipFill rotWithShape="1">
          <a:blip r:embed="rId3">
            <a:alphaModFix/>
          </a:blip>
          <a:srcRect b="0" l="0" r="0" t="0"/>
          <a:stretch/>
        </p:blipFill>
        <p:spPr>
          <a:xfrm>
            <a:off x="70804" y="1652673"/>
            <a:ext cx="4485671" cy="3343275"/>
          </a:xfrm>
          <a:prstGeom prst="rect">
            <a:avLst/>
          </a:prstGeom>
          <a:noFill/>
          <a:ln>
            <a:noFill/>
          </a:ln>
        </p:spPr>
      </p:pic>
      <p:pic>
        <p:nvPicPr>
          <p:cNvPr id="1433" name="Google Shape;1433;p18"/>
          <p:cNvPicPr preferRelativeResize="0"/>
          <p:nvPr/>
        </p:nvPicPr>
        <p:blipFill rotWithShape="1">
          <a:blip r:embed="rId4">
            <a:alphaModFix/>
          </a:blip>
          <a:srcRect b="0" l="0" r="0" t="0"/>
          <a:stretch/>
        </p:blipFill>
        <p:spPr>
          <a:xfrm>
            <a:off x="4708589" y="1647031"/>
            <a:ext cx="4364607" cy="338963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7" name="Shape 1437"/>
        <p:cNvGrpSpPr/>
        <p:nvPr/>
      </p:nvGrpSpPr>
      <p:grpSpPr>
        <a:xfrm>
          <a:off x="0" y="0"/>
          <a:ext cx="0" cy="0"/>
          <a:chOff x="0" y="0"/>
          <a:chExt cx="0" cy="0"/>
        </a:xfrm>
      </p:grpSpPr>
      <p:sp>
        <p:nvSpPr>
          <p:cNvPr id="1438" name="Google Shape;1438;p19"/>
          <p:cNvSpPr txBox="1"/>
          <p:nvPr>
            <p:ph type="title"/>
          </p:nvPr>
        </p:nvSpPr>
        <p:spPr>
          <a:xfrm>
            <a:off x="129153" y="36163"/>
            <a:ext cx="7406278" cy="525697"/>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800"/>
              <a:buNone/>
            </a:pPr>
            <a:r>
              <a:rPr lang="en-US"/>
              <a:t>3. Xây dựng chương trình</a:t>
            </a:r>
            <a:endParaRPr/>
          </a:p>
        </p:txBody>
      </p:sp>
      <p:sp>
        <p:nvSpPr>
          <p:cNvPr id="1439" name="Google Shape;1439;p19"/>
          <p:cNvSpPr txBox="1"/>
          <p:nvPr>
            <p:ph idx="2" type="subTitle"/>
          </p:nvPr>
        </p:nvSpPr>
        <p:spPr>
          <a:xfrm rot="728156">
            <a:off x="7741691" y="1377012"/>
            <a:ext cx="1428423" cy="413716"/>
          </a:xfrm>
          <a:prstGeom prst="rect">
            <a:avLst/>
          </a:prstGeom>
          <a:noFill/>
          <a:ln>
            <a:noFill/>
          </a:ln>
        </p:spPr>
        <p:txBody>
          <a:bodyPr anchorCtr="0" anchor="t" bIns="91425" lIns="91425" spcFirstLastPara="1" rIns="91425" wrap="square" tIns="91425">
            <a:noAutofit/>
          </a:bodyPr>
          <a:lstStyle/>
          <a:p>
            <a:pPr indent="-317500" lvl="0" marL="457200" rtl="0" algn="ctr">
              <a:lnSpc>
                <a:spcPct val="100000"/>
              </a:lnSpc>
              <a:spcBef>
                <a:spcPts val="0"/>
              </a:spcBef>
              <a:spcAft>
                <a:spcPts val="0"/>
              </a:spcAft>
              <a:buSzPts val="1200"/>
              <a:buNone/>
            </a:pPr>
            <a:r>
              <a:t/>
            </a:r>
            <a:endParaRPr/>
          </a:p>
        </p:txBody>
      </p:sp>
      <p:pic>
        <p:nvPicPr>
          <p:cNvPr id="1440" name="Google Shape;1440;p19"/>
          <p:cNvPicPr preferRelativeResize="0"/>
          <p:nvPr/>
        </p:nvPicPr>
        <p:blipFill rotWithShape="1">
          <a:blip r:embed="rId3">
            <a:alphaModFix/>
          </a:blip>
          <a:srcRect b="0" l="0" r="0" t="0"/>
          <a:stretch/>
        </p:blipFill>
        <p:spPr>
          <a:xfrm>
            <a:off x="67798" y="561861"/>
            <a:ext cx="2747727" cy="2563632"/>
          </a:xfrm>
          <a:prstGeom prst="rect">
            <a:avLst/>
          </a:prstGeom>
          <a:noFill/>
          <a:ln>
            <a:noFill/>
          </a:ln>
        </p:spPr>
      </p:pic>
      <p:pic>
        <p:nvPicPr>
          <p:cNvPr id="1441" name="Google Shape;1441;p19"/>
          <p:cNvPicPr preferRelativeResize="0"/>
          <p:nvPr/>
        </p:nvPicPr>
        <p:blipFill rotWithShape="1">
          <a:blip r:embed="rId4">
            <a:alphaModFix/>
          </a:blip>
          <a:srcRect b="0" l="0" r="0" t="0"/>
          <a:stretch/>
        </p:blipFill>
        <p:spPr>
          <a:xfrm>
            <a:off x="2876880" y="561860"/>
            <a:ext cx="2996978" cy="2563632"/>
          </a:xfrm>
          <a:prstGeom prst="rect">
            <a:avLst/>
          </a:prstGeom>
          <a:noFill/>
          <a:ln>
            <a:noFill/>
          </a:ln>
        </p:spPr>
      </p:pic>
      <p:pic>
        <p:nvPicPr>
          <p:cNvPr id="1442" name="Google Shape;1442;p19"/>
          <p:cNvPicPr preferRelativeResize="0"/>
          <p:nvPr/>
        </p:nvPicPr>
        <p:blipFill rotWithShape="1">
          <a:blip r:embed="rId5">
            <a:alphaModFix/>
          </a:blip>
          <a:srcRect b="0" l="0" r="0" t="0"/>
          <a:stretch/>
        </p:blipFill>
        <p:spPr>
          <a:xfrm>
            <a:off x="5935212" y="561860"/>
            <a:ext cx="2903987" cy="2563632"/>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6" name="Shape 1446"/>
        <p:cNvGrpSpPr/>
        <p:nvPr/>
      </p:nvGrpSpPr>
      <p:grpSpPr>
        <a:xfrm>
          <a:off x="0" y="0"/>
          <a:ext cx="0" cy="0"/>
          <a:chOff x="0" y="0"/>
          <a:chExt cx="0" cy="0"/>
        </a:xfrm>
      </p:grpSpPr>
      <p:sp>
        <p:nvSpPr>
          <p:cNvPr id="1447" name="Google Shape;1447;p33"/>
          <p:cNvSpPr txBox="1"/>
          <p:nvPr>
            <p:ph idx="1" type="subTitle"/>
          </p:nvPr>
        </p:nvSpPr>
        <p:spPr>
          <a:xfrm>
            <a:off x="169933" y="72828"/>
            <a:ext cx="8868871" cy="4530497"/>
          </a:xfrm>
          <a:prstGeom prst="rect">
            <a:avLst/>
          </a:prstGeom>
          <a:noFill/>
          <a:ln>
            <a:noFill/>
          </a:ln>
        </p:spPr>
        <p:txBody>
          <a:bodyPr anchorCtr="0" anchor="t" bIns="91425" lIns="91425" spcFirstLastPara="1" rIns="91425" wrap="square" tIns="91425">
            <a:noAutofit/>
          </a:bodyPr>
          <a:lstStyle/>
          <a:p>
            <a:pPr indent="-317500" lvl="0" marL="457200" rtl="0" algn="l">
              <a:lnSpc>
                <a:spcPct val="150000"/>
              </a:lnSpc>
              <a:spcBef>
                <a:spcPts val="0"/>
              </a:spcBef>
              <a:spcAft>
                <a:spcPts val="0"/>
              </a:spcAft>
              <a:buClr>
                <a:schemeClr val="accent2"/>
              </a:buClr>
              <a:buSzPts val="1400"/>
              <a:buChar char="●"/>
            </a:pPr>
            <a:r>
              <a:rPr lang="en-US"/>
              <a:t>Đầu vào chương trình: webcam</a:t>
            </a:r>
            <a:endParaRPr/>
          </a:p>
        </p:txBody>
      </p:sp>
      <p:sp>
        <p:nvSpPr>
          <p:cNvPr id="1448" name="Google Shape;1448;p33"/>
          <p:cNvSpPr txBox="1"/>
          <p:nvPr>
            <p:ph idx="2" type="subTitle"/>
          </p:nvPr>
        </p:nvSpPr>
        <p:spPr>
          <a:xfrm rot="728156">
            <a:off x="7741691" y="1377012"/>
            <a:ext cx="1428423" cy="413716"/>
          </a:xfrm>
          <a:prstGeom prst="rect">
            <a:avLst/>
          </a:prstGeom>
          <a:noFill/>
          <a:ln>
            <a:noFill/>
          </a:ln>
        </p:spPr>
        <p:txBody>
          <a:bodyPr anchorCtr="0" anchor="t" bIns="91425" lIns="91425" spcFirstLastPara="1" rIns="91425" wrap="square" tIns="91425">
            <a:noAutofit/>
          </a:bodyPr>
          <a:lstStyle/>
          <a:p>
            <a:pPr indent="-317500" lvl="0" marL="457200" rtl="0" algn="ctr">
              <a:lnSpc>
                <a:spcPct val="100000"/>
              </a:lnSpc>
              <a:spcBef>
                <a:spcPts val="0"/>
              </a:spcBef>
              <a:spcAft>
                <a:spcPts val="0"/>
              </a:spcAft>
              <a:buSzPts val="1200"/>
              <a:buNone/>
            </a:pPr>
            <a:r>
              <a:t/>
            </a:r>
            <a:endParaRPr/>
          </a:p>
        </p:txBody>
      </p:sp>
      <p:pic>
        <p:nvPicPr>
          <p:cNvPr id="1449" name="Google Shape;1449;p33"/>
          <p:cNvPicPr preferRelativeResize="0"/>
          <p:nvPr/>
        </p:nvPicPr>
        <p:blipFill rotWithShape="1">
          <a:blip r:embed="rId3">
            <a:alphaModFix/>
          </a:blip>
          <a:srcRect b="0" l="0" r="0" t="0"/>
          <a:stretch/>
        </p:blipFill>
        <p:spPr>
          <a:xfrm>
            <a:off x="1933996" y="797287"/>
            <a:ext cx="5553159" cy="354892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3" name="Shape 1453"/>
        <p:cNvGrpSpPr/>
        <p:nvPr/>
      </p:nvGrpSpPr>
      <p:grpSpPr>
        <a:xfrm>
          <a:off x="0" y="0"/>
          <a:ext cx="0" cy="0"/>
          <a:chOff x="0" y="0"/>
          <a:chExt cx="0" cy="0"/>
        </a:xfrm>
      </p:grpSpPr>
      <p:sp>
        <p:nvSpPr>
          <p:cNvPr id="1454" name="Google Shape;1454;p55"/>
          <p:cNvSpPr txBox="1"/>
          <p:nvPr>
            <p:ph idx="1" type="subTitle"/>
          </p:nvPr>
        </p:nvSpPr>
        <p:spPr>
          <a:xfrm>
            <a:off x="267037" y="250854"/>
            <a:ext cx="8448085" cy="704770"/>
          </a:xfrm>
          <a:prstGeom prst="rect">
            <a:avLst/>
          </a:prstGeom>
          <a:noFill/>
          <a:ln>
            <a:noFill/>
          </a:ln>
        </p:spPr>
        <p:txBody>
          <a:bodyPr anchorCtr="0" anchor="t" bIns="91425" lIns="91425" spcFirstLastPara="1" rIns="91425" wrap="square" tIns="91425">
            <a:noAutofit/>
          </a:bodyPr>
          <a:lstStyle/>
          <a:p>
            <a:pPr indent="-317500" lvl="0" marL="457200" rtl="0" algn="l">
              <a:lnSpc>
                <a:spcPct val="150000"/>
              </a:lnSpc>
              <a:spcBef>
                <a:spcPts val="0"/>
              </a:spcBef>
              <a:spcAft>
                <a:spcPts val="0"/>
              </a:spcAft>
              <a:buClr>
                <a:schemeClr val="accent2"/>
              </a:buClr>
              <a:buSzPts val="1400"/>
              <a:buChar char="●"/>
            </a:pPr>
            <a:r>
              <a:rPr lang="en-US"/>
              <a:t>Kết quả chạy chương trình:</a:t>
            </a:r>
            <a:endParaRPr/>
          </a:p>
          <a:p>
            <a:pPr indent="-228600" lvl="0" marL="457200" rtl="0" algn="l">
              <a:lnSpc>
                <a:spcPct val="150000"/>
              </a:lnSpc>
              <a:spcBef>
                <a:spcPts val="0"/>
              </a:spcBef>
              <a:spcAft>
                <a:spcPts val="0"/>
              </a:spcAft>
              <a:buClr>
                <a:schemeClr val="accent2"/>
              </a:buClr>
              <a:buSzPts val="1400"/>
              <a:buNone/>
            </a:pPr>
            <a:r>
              <a:t/>
            </a:r>
            <a:endParaRPr/>
          </a:p>
        </p:txBody>
      </p:sp>
      <p:sp>
        <p:nvSpPr>
          <p:cNvPr id="1455" name="Google Shape;1455;p55"/>
          <p:cNvSpPr txBox="1"/>
          <p:nvPr>
            <p:ph idx="2" type="subTitle"/>
          </p:nvPr>
        </p:nvSpPr>
        <p:spPr>
          <a:xfrm rot="728156">
            <a:off x="7741691" y="1377012"/>
            <a:ext cx="1428423" cy="413716"/>
          </a:xfrm>
          <a:prstGeom prst="rect">
            <a:avLst/>
          </a:prstGeom>
          <a:noFill/>
          <a:ln>
            <a:noFill/>
          </a:ln>
        </p:spPr>
        <p:txBody>
          <a:bodyPr anchorCtr="0" anchor="t" bIns="91425" lIns="91425" spcFirstLastPara="1" rIns="91425" wrap="square" tIns="91425">
            <a:noAutofit/>
          </a:bodyPr>
          <a:lstStyle/>
          <a:p>
            <a:pPr indent="-317500" lvl="0" marL="457200" rtl="0" algn="ctr">
              <a:lnSpc>
                <a:spcPct val="100000"/>
              </a:lnSpc>
              <a:spcBef>
                <a:spcPts val="0"/>
              </a:spcBef>
              <a:spcAft>
                <a:spcPts val="0"/>
              </a:spcAft>
              <a:buSzPts val="1200"/>
              <a:buNone/>
            </a:pPr>
            <a:r>
              <a:t/>
            </a:r>
            <a:endParaRPr/>
          </a:p>
        </p:txBody>
      </p:sp>
      <p:pic>
        <p:nvPicPr>
          <p:cNvPr id="1456" name="Google Shape;1456;p55"/>
          <p:cNvPicPr preferRelativeResize="0"/>
          <p:nvPr/>
        </p:nvPicPr>
        <p:blipFill rotWithShape="1">
          <a:blip r:embed="rId3">
            <a:alphaModFix/>
          </a:blip>
          <a:srcRect b="0" l="0" r="0" t="0"/>
          <a:stretch/>
        </p:blipFill>
        <p:spPr>
          <a:xfrm>
            <a:off x="169932" y="755910"/>
            <a:ext cx="4084457" cy="3201095"/>
          </a:xfrm>
          <a:prstGeom prst="rect">
            <a:avLst/>
          </a:prstGeom>
          <a:noFill/>
          <a:ln>
            <a:noFill/>
          </a:ln>
        </p:spPr>
      </p:pic>
      <p:pic>
        <p:nvPicPr>
          <p:cNvPr id="1457" name="Google Shape;1457;p55"/>
          <p:cNvPicPr preferRelativeResize="0"/>
          <p:nvPr/>
        </p:nvPicPr>
        <p:blipFill rotWithShape="1">
          <a:blip r:embed="rId4">
            <a:alphaModFix/>
          </a:blip>
          <a:srcRect b="0" l="0" r="0" t="0"/>
          <a:stretch/>
        </p:blipFill>
        <p:spPr>
          <a:xfrm>
            <a:off x="4792505" y="755910"/>
            <a:ext cx="4181563" cy="3156105"/>
          </a:xfrm>
          <a:prstGeom prst="rect">
            <a:avLst/>
          </a:prstGeom>
          <a:noFill/>
          <a:ln>
            <a:noFill/>
          </a:ln>
        </p:spPr>
      </p:pic>
      <p:sp>
        <p:nvSpPr>
          <p:cNvPr id="1458" name="Google Shape;1458;p55"/>
          <p:cNvSpPr txBox="1"/>
          <p:nvPr/>
        </p:nvSpPr>
        <p:spPr>
          <a:xfrm>
            <a:off x="-82942" y="4035205"/>
            <a:ext cx="4337331" cy="704770"/>
          </a:xfrm>
          <a:prstGeom prst="rect">
            <a:avLst/>
          </a:prstGeom>
          <a:noFill/>
          <a:ln>
            <a:noFill/>
          </a:ln>
        </p:spPr>
        <p:txBody>
          <a:bodyPr anchorCtr="0" anchor="t" bIns="91425" lIns="91425" spcFirstLastPara="1" rIns="91425" wrap="square" tIns="91425">
            <a:noAutofit/>
          </a:bodyPr>
          <a:lstStyle/>
          <a:p>
            <a:pPr indent="0" lvl="0" marL="139700" marR="0" rtl="0" algn="l">
              <a:lnSpc>
                <a:spcPct val="150000"/>
              </a:lnSpc>
              <a:spcBef>
                <a:spcPts val="0"/>
              </a:spcBef>
              <a:spcAft>
                <a:spcPts val="0"/>
              </a:spcAft>
              <a:buClr>
                <a:schemeClr val="accent2"/>
              </a:buClr>
              <a:buSzPts val="1400"/>
              <a:buFont typeface="Antic Slab"/>
              <a:buNone/>
            </a:pPr>
            <a:r>
              <a:rPr b="0" i="0" lang="en-US" sz="1400" u="none" cap="none" strike="noStrike">
                <a:solidFill>
                  <a:schemeClr val="dk1"/>
                </a:solidFill>
                <a:latin typeface="Antic Slab"/>
                <a:ea typeface="Antic Slab"/>
                <a:cs typeface="Antic Slab"/>
                <a:sym typeface="Antic Slab"/>
              </a:rPr>
              <a:t>Caption: Hành vi bình thường</a:t>
            </a:r>
            <a:endParaRPr b="0" i="0" sz="1400" u="none" cap="none" strike="noStrike">
              <a:solidFill>
                <a:schemeClr val="dk1"/>
              </a:solidFill>
              <a:latin typeface="Antic Slab"/>
              <a:ea typeface="Antic Slab"/>
              <a:cs typeface="Antic Slab"/>
              <a:sym typeface="Antic Slab"/>
            </a:endParaRPr>
          </a:p>
          <a:p>
            <a:pPr indent="-228600" lvl="0" marL="457200" marR="0" rtl="0" algn="l">
              <a:lnSpc>
                <a:spcPct val="150000"/>
              </a:lnSpc>
              <a:spcBef>
                <a:spcPts val="0"/>
              </a:spcBef>
              <a:spcAft>
                <a:spcPts val="0"/>
              </a:spcAft>
              <a:buClr>
                <a:schemeClr val="accent2"/>
              </a:buClr>
              <a:buSzPts val="1400"/>
              <a:buFont typeface="Antic Slab"/>
              <a:buNone/>
            </a:pPr>
            <a:r>
              <a:t/>
            </a:r>
            <a:endParaRPr b="0" i="0" sz="1400" u="none" cap="none" strike="noStrike">
              <a:solidFill>
                <a:schemeClr val="dk1"/>
              </a:solidFill>
              <a:latin typeface="Antic Slab"/>
              <a:ea typeface="Antic Slab"/>
              <a:cs typeface="Antic Slab"/>
              <a:sym typeface="Antic Slab"/>
            </a:endParaRPr>
          </a:p>
        </p:txBody>
      </p:sp>
      <p:sp>
        <p:nvSpPr>
          <p:cNvPr id="1459" name="Google Shape;1459;p55"/>
          <p:cNvSpPr txBox="1"/>
          <p:nvPr/>
        </p:nvSpPr>
        <p:spPr>
          <a:xfrm>
            <a:off x="4572000" y="4024078"/>
            <a:ext cx="4337331" cy="704770"/>
          </a:xfrm>
          <a:prstGeom prst="rect">
            <a:avLst/>
          </a:prstGeom>
          <a:noFill/>
          <a:ln>
            <a:noFill/>
          </a:ln>
        </p:spPr>
        <p:txBody>
          <a:bodyPr anchorCtr="0" anchor="t" bIns="91425" lIns="91425" spcFirstLastPara="1" rIns="91425" wrap="square" tIns="91425">
            <a:noAutofit/>
          </a:bodyPr>
          <a:lstStyle/>
          <a:p>
            <a:pPr indent="0" lvl="0" marL="139700" marR="0" rtl="0" algn="l">
              <a:lnSpc>
                <a:spcPct val="150000"/>
              </a:lnSpc>
              <a:spcBef>
                <a:spcPts val="0"/>
              </a:spcBef>
              <a:spcAft>
                <a:spcPts val="0"/>
              </a:spcAft>
              <a:buClr>
                <a:schemeClr val="accent2"/>
              </a:buClr>
              <a:buSzPts val="1400"/>
              <a:buFont typeface="Antic Slab"/>
              <a:buNone/>
            </a:pPr>
            <a:r>
              <a:rPr b="0" i="0" lang="en-US" sz="1400" u="none" cap="none" strike="noStrike">
                <a:solidFill>
                  <a:schemeClr val="dk1"/>
                </a:solidFill>
                <a:latin typeface="Antic Slab"/>
                <a:ea typeface="Antic Slab"/>
                <a:cs typeface="Antic Slab"/>
                <a:sym typeface="Antic Slab"/>
              </a:rPr>
              <a:t>Caption: Hành vi bất thường</a:t>
            </a:r>
            <a:endParaRPr b="0" i="0" sz="1400" u="none" cap="none" strike="noStrike">
              <a:solidFill>
                <a:schemeClr val="dk1"/>
              </a:solidFill>
              <a:latin typeface="Antic Slab"/>
              <a:ea typeface="Antic Slab"/>
              <a:cs typeface="Antic Slab"/>
              <a:sym typeface="Antic Slab"/>
            </a:endParaRPr>
          </a:p>
          <a:p>
            <a:pPr indent="-228600" lvl="0" marL="457200" marR="0" rtl="0" algn="l">
              <a:lnSpc>
                <a:spcPct val="150000"/>
              </a:lnSpc>
              <a:spcBef>
                <a:spcPts val="0"/>
              </a:spcBef>
              <a:spcAft>
                <a:spcPts val="0"/>
              </a:spcAft>
              <a:buClr>
                <a:schemeClr val="accent2"/>
              </a:buClr>
              <a:buSzPts val="1400"/>
              <a:buFont typeface="Antic Slab"/>
              <a:buNone/>
            </a:pPr>
            <a:r>
              <a:t/>
            </a:r>
            <a:endParaRPr b="0" i="0" sz="1400" u="none" cap="none" strike="noStrike">
              <a:solidFill>
                <a:schemeClr val="dk1"/>
              </a:solidFill>
              <a:latin typeface="Antic Slab"/>
              <a:ea typeface="Antic Slab"/>
              <a:cs typeface="Antic Slab"/>
              <a:sym typeface="Antic Slab"/>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63" name="Shape 1463"/>
        <p:cNvGrpSpPr/>
        <p:nvPr/>
      </p:nvGrpSpPr>
      <p:grpSpPr>
        <a:xfrm>
          <a:off x="0" y="0"/>
          <a:ext cx="0" cy="0"/>
          <a:chOff x="0" y="0"/>
          <a:chExt cx="0" cy="0"/>
        </a:xfrm>
      </p:grpSpPr>
      <p:sp>
        <p:nvSpPr>
          <p:cNvPr id="1464" name="Google Shape;1464;p20"/>
          <p:cNvSpPr txBox="1"/>
          <p:nvPr>
            <p:ph type="title"/>
          </p:nvPr>
        </p:nvSpPr>
        <p:spPr>
          <a:xfrm>
            <a:off x="2422800" y="1975475"/>
            <a:ext cx="4298400" cy="13239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lnSpc>
                <a:spcPct val="80000"/>
              </a:lnSpc>
              <a:spcBef>
                <a:spcPts val="0"/>
              </a:spcBef>
              <a:spcAft>
                <a:spcPts val="0"/>
              </a:spcAft>
              <a:buSzPts val="2800"/>
              <a:buNone/>
            </a:pPr>
            <a:r>
              <a:rPr b="1" lang="en-US">
                <a:solidFill>
                  <a:schemeClr val="accent6"/>
                </a:solidFill>
              </a:rPr>
              <a:t>THANK YOU!</a:t>
            </a:r>
            <a:endParaRPr b="1">
              <a:solidFill>
                <a:schemeClr val="accent6"/>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4"/>
          <p:cNvSpPr txBox="1"/>
          <p:nvPr>
            <p:ph type="title"/>
          </p:nvPr>
        </p:nvSpPr>
        <p:spPr>
          <a:xfrm>
            <a:off x="2772888" y="2626800"/>
            <a:ext cx="4360200" cy="1014300"/>
          </a:xfrm>
          <a:prstGeom prst="rect">
            <a:avLst/>
          </a:prstGeom>
          <a:noFill/>
          <a:ln>
            <a:noFill/>
          </a:ln>
        </p:spPr>
        <p:txBody>
          <a:bodyPr anchorCtr="0" anchor="ctr" bIns="91425" lIns="91425" spcFirstLastPara="1" rIns="91425" wrap="square" tIns="91425">
            <a:noAutofit/>
          </a:bodyPr>
          <a:lstStyle/>
          <a:p>
            <a:pPr indent="0" lvl="0" marL="0" rtl="0" algn="ctr">
              <a:lnSpc>
                <a:spcPct val="80000"/>
              </a:lnSpc>
              <a:spcBef>
                <a:spcPts val="0"/>
              </a:spcBef>
              <a:spcAft>
                <a:spcPts val="0"/>
              </a:spcAft>
              <a:buSzPts val="3600"/>
              <a:buNone/>
            </a:pPr>
            <a:r>
              <a:rPr lang="en-US">
                <a:latin typeface="Times New Roman"/>
                <a:ea typeface="Times New Roman"/>
                <a:cs typeface="Times New Roman"/>
                <a:sym typeface="Times New Roman"/>
              </a:rPr>
              <a:t>Tổng quan về đề tài</a:t>
            </a:r>
            <a:endParaRPr>
              <a:latin typeface="Times New Roman"/>
              <a:ea typeface="Times New Roman"/>
              <a:cs typeface="Times New Roman"/>
              <a:sym typeface="Times New Roman"/>
            </a:endParaRPr>
          </a:p>
        </p:txBody>
      </p:sp>
      <p:sp>
        <p:nvSpPr>
          <p:cNvPr id="252" name="Google Shape;252;p4"/>
          <p:cNvSpPr txBox="1"/>
          <p:nvPr>
            <p:ph idx="9" type="title"/>
          </p:nvPr>
        </p:nvSpPr>
        <p:spPr>
          <a:xfrm>
            <a:off x="3377538" y="403025"/>
            <a:ext cx="3150900" cy="23340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6000"/>
              <a:buNone/>
            </a:pPr>
            <a:r>
              <a:rPr lang="en-US"/>
              <a:t>01</a:t>
            </a:r>
            <a:endParaRPr/>
          </a:p>
        </p:txBody>
      </p:sp>
      <p:sp>
        <p:nvSpPr>
          <p:cNvPr id="253" name="Google Shape;253;p4"/>
          <p:cNvSpPr txBox="1"/>
          <p:nvPr>
            <p:ph idx="1" type="subTitle"/>
          </p:nvPr>
        </p:nvSpPr>
        <p:spPr>
          <a:xfrm>
            <a:off x="2772913" y="3712325"/>
            <a:ext cx="4360200" cy="443400"/>
          </a:xfrm>
          <a:prstGeom prst="rect">
            <a:avLst/>
          </a:prstGeom>
          <a:solidFill>
            <a:schemeClr val="accent2"/>
          </a:solid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SzPts val="1400"/>
              <a:buNone/>
            </a:pPr>
            <a:r>
              <a:rPr lang="en-US"/>
              <a:t>Artificial Intelligence</a:t>
            </a:r>
            <a:endParaRPr/>
          </a:p>
        </p:txBody>
      </p:sp>
      <p:sp>
        <p:nvSpPr>
          <p:cNvPr id="254" name="Google Shape;254;p4"/>
          <p:cNvSpPr txBox="1"/>
          <p:nvPr>
            <p:ph idx="2" type="subTitle"/>
          </p:nvPr>
        </p:nvSpPr>
        <p:spPr>
          <a:xfrm rot="373886">
            <a:off x="-227102" y="615683"/>
            <a:ext cx="1547649" cy="340262"/>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200"/>
              <a:buNone/>
            </a:pPr>
            <a:r>
              <a:rPr lang="en-US"/>
              <a:t>Artificial Intelligence</a:t>
            </a:r>
            <a:endParaRPr/>
          </a:p>
          <a:p>
            <a:pPr indent="0" lvl="0" marL="0" rtl="0" algn="ctr">
              <a:lnSpc>
                <a:spcPct val="100000"/>
              </a:lnSpc>
              <a:spcBef>
                <a:spcPts val="0"/>
              </a:spcBef>
              <a:spcAft>
                <a:spcPts val="0"/>
              </a:spcAft>
              <a:buSzPts val="1200"/>
              <a:buNone/>
            </a:pPr>
            <a:r>
              <a:t/>
            </a:r>
            <a:endParaRPr/>
          </a:p>
        </p:txBody>
      </p:sp>
      <p:sp>
        <p:nvSpPr>
          <p:cNvPr id="255" name="Google Shape;255;p4"/>
          <p:cNvSpPr txBox="1"/>
          <p:nvPr>
            <p:ph idx="4" type="subTitle"/>
          </p:nvPr>
        </p:nvSpPr>
        <p:spPr>
          <a:xfrm rot="8053067">
            <a:off x="8013753" y="3057096"/>
            <a:ext cx="1274184" cy="413479"/>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200"/>
              <a:buNone/>
            </a:pPr>
            <a:r>
              <a:rPr lang="en-US"/>
              <a:t>AI</a:t>
            </a:r>
            <a:endParaRPr/>
          </a:p>
        </p:txBody>
      </p:sp>
      <p:sp>
        <p:nvSpPr>
          <p:cNvPr id="256" name="Google Shape;256;p4"/>
          <p:cNvSpPr txBox="1"/>
          <p:nvPr>
            <p:ph idx="5" type="subTitle"/>
          </p:nvPr>
        </p:nvSpPr>
        <p:spPr>
          <a:xfrm rot="2664487">
            <a:off x="7360806" y="3763188"/>
            <a:ext cx="1827615" cy="413251"/>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200"/>
              <a:buNone/>
            </a:pPr>
            <a:r>
              <a:rPr lang="en-US"/>
              <a:t>Artificial Intelligence</a:t>
            </a:r>
            <a:endParaRPr/>
          </a:p>
          <a:p>
            <a:pPr indent="0" lvl="0" marL="0" rtl="0" algn="ctr">
              <a:lnSpc>
                <a:spcPct val="100000"/>
              </a:lnSpc>
              <a:spcBef>
                <a:spcPts val="0"/>
              </a:spcBef>
              <a:spcAft>
                <a:spcPts val="0"/>
              </a:spcAft>
              <a:buSzPts val="1200"/>
              <a:buNone/>
            </a:pPr>
            <a:r>
              <a:t/>
            </a:r>
            <a:endParaRPr/>
          </a:p>
        </p:txBody>
      </p:sp>
      <p:sp>
        <p:nvSpPr>
          <p:cNvPr id="257" name="Google Shape;257;p4"/>
          <p:cNvSpPr txBox="1"/>
          <p:nvPr>
            <p:ph idx="6" type="subTitle"/>
          </p:nvPr>
        </p:nvSpPr>
        <p:spPr>
          <a:xfrm rot="3138433">
            <a:off x="1190957" y="4380159"/>
            <a:ext cx="1274231" cy="413677"/>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200"/>
              <a:buNone/>
            </a:pPr>
            <a:r>
              <a:rPr lang="en-US"/>
              <a:t>AI</a:t>
            </a:r>
            <a:endParaRPr/>
          </a:p>
        </p:txBody>
      </p:sp>
      <p:sp>
        <p:nvSpPr>
          <p:cNvPr id="258" name="Google Shape;258;p4"/>
          <p:cNvSpPr txBox="1"/>
          <p:nvPr>
            <p:ph idx="7" type="subTitle"/>
          </p:nvPr>
        </p:nvSpPr>
        <p:spPr>
          <a:xfrm rot="3173076">
            <a:off x="6542223" y="273065"/>
            <a:ext cx="1274232" cy="413583"/>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200"/>
              <a:buNone/>
            </a:pPr>
            <a:r>
              <a:rPr lang="en-US"/>
              <a:t>AI</a:t>
            </a:r>
            <a:endParaRPr/>
          </a:p>
        </p:txBody>
      </p:sp>
      <p:sp>
        <p:nvSpPr>
          <p:cNvPr id="259" name="Google Shape;259;p4"/>
          <p:cNvSpPr txBox="1"/>
          <p:nvPr>
            <p:ph idx="8" type="subTitle"/>
          </p:nvPr>
        </p:nvSpPr>
        <p:spPr>
          <a:xfrm rot="-2215580">
            <a:off x="6906667" y="751513"/>
            <a:ext cx="1827601" cy="41316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200"/>
              <a:buNone/>
            </a:pPr>
            <a:r>
              <a:rPr lang="en-US"/>
              <a:t>Artificial Intelligence</a:t>
            </a:r>
            <a:endParaRPr/>
          </a:p>
          <a:p>
            <a:pPr indent="0" lvl="0" marL="0" rtl="0" algn="ctr">
              <a:lnSpc>
                <a:spcPct val="100000"/>
              </a:lnSpc>
              <a:spcBef>
                <a:spcPts val="0"/>
              </a:spcBef>
              <a:spcAft>
                <a:spcPts val="0"/>
              </a:spcAft>
              <a:buSzPts val="1200"/>
              <a:buNone/>
            </a:pPr>
            <a:r>
              <a:t/>
            </a:r>
            <a:endParaRPr/>
          </a:p>
        </p:txBody>
      </p:sp>
      <p:pic>
        <p:nvPicPr>
          <p:cNvPr id="260" name="Google Shape;260;p4"/>
          <p:cNvPicPr preferRelativeResize="0"/>
          <p:nvPr/>
        </p:nvPicPr>
        <p:blipFill rotWithShape="1">
          <a:blip r:embed="rId3">
            <a:alphaModFix/>
          </a:blip>
          <a:srcRect b="2003" l="85047" r="1591" t="79976"/>
          <a:stretch/>
        </p:blipFill>
        <p:spPr>
          <a:xfrm>
            <a:off x="7477075" y="1612500"/>
            <a:ext cx="1128300" cy="1014301"/>
          </a:xfrm>
          <a:prstGeom prst="rect">
            <a:avLst/>
          </a:prstGeom>
          <a:noFill/>
          <a:ln>
            <a:noFill/>
          </a:ln>
        </p:spPr>
      </p:pic>
      <p:sp>
        <p:nvSpPr>
          <p:cNvPr id="261" name="Google Shape;261;p4"/>
          <p:cNvSpPr txBox="1"/>
          <p:nvPr>
            <p:ph idx="3" type="subTitle"/>
          </p:nvPr>
        </p:nvSpPr>
        <p:spPr>
          <a:xfrm rot="-5015041">
            <a:off x="642213" y="478877"/>
            <a:ext cx="2041255" cy="592699"/>
          </a:xfrm>
          <a:prstGeom prst="rect">
            <a:avLst/>
          </a:prstGeom>
          <a:noFill/>
          <a:ln>
            <a:noFill/>
          </a:ln>
        </p:spPr>
        <p:txBody>
          <a:bodyPr anchorCtr="0" anchor="t" bIns="91425" lIns="91425" spcFirstLastPara="1" rIns="91425" wrap="square" tIns="91425">
            <a:noAutofit/>
          </a:bodyPr>
          <a:lstStyle/>
          <a:p>
            <a:pPr indent="-317500" lvl="0" marL="457200" rtl="0" algn="ctr">
              <a:lnSpc>
                <a:spcPct val="100000"/>
              </a:lnSpc>
              <a:spcBef>
                <a:spcPts val="0"/>
              </a:spcBef>
              <a:spcAft>
                <a:spcPts val="0"/>
              </a:spcAft>
              <a:buSzPts val="1200"/>
              <a:buNone/>
            </a:pPr>
            <a:r>
              <a:rPr lang="en-US"/>
              <a:t>Artificial Intelligence</a:t>
            </a:r>
            <a:endParaRPr/>
          </a:p>
          <a:p>
            <a:pPr indent="-317500" lvl="0" marL="457200" rtl="0" algn="ctr">
              <a:lnSpc>
                <a:spcPct val="100000"/>
              </a:lnSpc>
              <a:spcBef>
                <a:spcPts val="0"/>
              </a:spcBef>
              <a:spcAft>
                <a:spcPts val="0"/>
              </a:spcAft>
              <a:buSzPts val="1200"/>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5"/>
          <p:cNvSpPr txBox="1"/>
          <p:nvPr>
            <p:ph type="title"/>
          </p:nvPr>
        </p:nvSpPr>
        <p:spPr>
          <a:xfrm>
            <a:off x="720000" y="540000"/>
            <a:ext cx="7704000" cy="5643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800"/>
              <a:buNone/>
            </a:pPr>
            <a:r>
              <a:rPr lang="en-US"/>
              <a:t>1.1.Giới thiệu bài toán nhận diện hành vi con người</a:t>
            </a:r>
            <a:endParaRPr/>
          </a:p>
        </p:txBody>
      </p:sp>
      <p:sp>
        <p:nvSpPr>
          <p:cNvPr id="267" name="Google Shape;267;p5"/>
          <p:cNvSpPr txBox="1"/>
          <p:nvPr>
            <p:ph idx="2" type="subTitle"/>
          </p:nvPr>
        </p:nvSpPr>
        <p:spPr>
          <a:xfrm rot="-1062479">
            <a:off x="7652588" y="1280322"/>
            <a:ext cx="1428168" cy="41347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200"/>
              <a:buNone/>
            </a:pPr>
            <a:r>
              <a:rPr lang="en-US"/>
              <a:t>A Picture…!</a:t>
            </a:r>
            <a:endParaRPr/>
          </a:p>
        </p:txBody>
      </p:sp>
      <p:grpSp>
        <p:nvGrpSpPr>
          <p:cNvPr id="268" name="Google Shape;268;p5"/>
          <p:cNvGrpSpPr/>
          <p:nvPr/>
        </p:nvGrpSpPr>
        <p:grpSpPr>
          <a:xfrm>
            <a:off x="8275564" y="364369"/>
            <a:ext cx="296862" cy="351281"/>
            <a:chOff x="6761564" y="3581256"/>
            <a:chExt cx="296862" cy="351281"/>
          </a:xfrm>
        </p:grpSpPr>
        <p:sp>
          <p:nvSpPr>
            <p:cNvPr id="269" name="Google Shape;269;p5"/>
            <p:cNvSpPr/>
            <p:nvPr/>
          </p:nvSpPr>
          <p:spPr>
            <a:xfrm>
              <a:off x="6766781" y="3586510"/>
              <a:ext cx="286504" cy="341035"/>
            </a:xfrm>
            <a:custGeom>
              <a:rect b="b" l="l" r="r" t="t"/>
              <a:pathLst>
                <a:path extrusionOk="0" h="9087" w="7634">
                  <a:moveTo>
                    <a:pt x="167" y="0"/>
                  </a:moveTo>
                  <a:cubicBezTo>
                    <a:pt x="75" y="0"/>
                    <a:pt x="0" y="75"/>
                    <a:pt x="0" y="167"/>
                  </a:cubicBezTo>
                  <a:lnTo>
                    <a:pt x="0" y="726"/>
                  </a:lnTo>
                  <a:cubicBezTo>
                    <a:pt x="0" y="780"/>
                    <a:pt x="28" y="826"/>
                    <a:pt x="73" y="854"/>
                  </a:cubicBezTo>
                  <a:lnTo>
                    <a:pt x="709" y="1226"/>
                  </a:lnTo>
                  <a:cubicBezTo>
                    <a:pt x="743" y="1246"/>
                    <a:pt x="766" y="1283"/>
                    <a:pt x="766" y="1322"/>
                  </a:cubicBezTo>
                  <a:lnTo>
                    <a:pt x="766" y="1794"/>
                  </a:lnTo>
                  <a:cubicBezTo>
                    <a:pt x="766" y="1848"/>
                    <a:pt x="727" y="1894"/>
                    <a:pt x="674" y="1905"/>
                  </a:cubicBezTo>
                  <a:lnTo>
                    <a:pt x="94" y="2018"/>
                  </a:lnTo>
                  <a:cubicBezTo>
                    <a:pt x="38" y="2030"/>
                    <a:pt x="0" y="2076"/>
                    <a:pt x="0" y="2132"/>
                  </a:cubicBezTo>
                  <a:lnTo>
                    <a:pt x="0" y="6359"/>
                  </a:lnTo>
                  <a:cubicBezTo>
                    <a:pt x="0" y="6419"/>
                    <a:pt x="35" y="6476"/>
                    <a:pt x="88" y="6503"/>
                  </a:cubicBezTo>
                  <a:lnTo>
                    <a:pt x="777" y="6857"/>
                  </a:lnTo>
                  <a:cubicBezTo>
                    <a:pt x="822" y="6880"/>
                    <a:pt x="821" y="6945"/>
                    <a:pt x="774" y="6967"/>
                  </a:cubicBezTo>
                  <a:lnTo>
                    <a:pt x="65" y="7280"/>
                  </a:lnTo>
                  <a:cubicBezTo>
                    <a:pt x="24" y="7296"/>
                    <a:pt x="0" y="7337"/>
                    <a:pt x="0" y="7378"/>
                  </a:cubicBezTo>
                  <a:lnTo>
                    <a:pt x="0" y="8920"/>
                  </a:lnTo>
                  <a:cubicBezTo>
                    <a:pt x="0" y="9012"/>
                    <a:pt x="75" y="9087"/>
                    <a:pt x="167" y="9087"/>
                  </a:cubicBezTo>
                  <a:lnTo>
                    <a:pt x="5800" y="9087"/>
                  </a:lnTo>
                  <a:cubicBezTo>
                    <a:pt x="5835" y="9087"/>
                    <a:pt x="5864" y="9059"/>
                    <a:pt x="5864" y="9022"/>
                  </a:cubicBezTo>
                  <a:lnTo>
                    <a:pt x="5864" y="8652"/>
                  </a:lnTo>
                  <a:cubicBezTo>
                    <a:pt x="5864" y="8552"/>
                    <a:pt x="5897" y="8455"/>
                    <a:pt x="5956" y="8375"/>
                  </a:cubicBezTo>
                  <a:lnTo>
                    <a:pt x="6274" y="7946"/>
                  </a:lnTo>
                  <a:cubicBezTo>
                    <a:pt x="6361" y="7828"/>
                    <a:pt x="6500" y="7759"/>
                    <a:pt x="6648" y="7759"/>
                  </a:cubicBezTo>
                  <a:lnTo>
                    <a:pt x="7569" y="7759"/>
                  </a:lnTo>
                  <a:cubicBezTo>
                    <a:pt x="7604" y="7759"/>
                    <a:pt x="7633" y="7731"/>
                    <a:pt x="7633" y="7695"/>
                  </a:cubicBezTo>
                  <a:lnTo>
                    <a:pt x="7633" y="2433"/>
                  </a:lnTo>
                  <a:cubicBezTo>
                    <a:pt x="7633" y="2401"/>
                    <a:pt x="7610" y="2373"/>
                    <a:pt x="7576" y="2367"/>
                  </a:cubicBezTo>
                  <a:lnTo>
                    <a:pt x="6828" y="2246"/>
                  </a:lnTo>
                  <a:cubicBezTo>
                    <a:pt x="6815" y="2245"/>
                    <a:pt x="6807" y="2234"/>
                    <a:pt x="6807" y="2223"/>
                  </a:cubicBezTo>
                  <a:lnTo>
                    <a:pt x="6807" y="2103"/>
                  </a:lnTo>
                  <a:cubicBezTo>
                    <a:pt x="6807" y="2093"/>
                    <a:pt x="6813" y="2084"/>
                    <a:pt x="6821" y="2081"/>
                  </a:cubicBezTo>
                  <a:lnTo>
                    <a:pt x="7597" y="1674"/>
                  </a:lnTo>
                  <a:cubicBezTo>
                    <a:pt x="7619" y="1664"/>
                    <a:pt x="7633" y="1639"/>
                    <a:pt x="7633" y="1616"/>
                  </a:cubicBezTo>
                  <a:lnTo>
                    <a:pt x="7633" y="167"/>
                  </a:lnTo>
                  <a:cubicBezTo>
                    <a:pt x="7633" y="75"/>
                    <a:pt x="7559" y="0"/>
                    <a:pt x="746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 name="Google Shape;270;p5"/>
            <p:cNvSpPr/>
            <p:nvPr/>
          </p:nvSpPr>
          <p:spPr>
            <a:xfrm>
              <a:off x="6950678" y="3654252"/>
              <a:ext cx="21842" cy="24432"/>
            </a:xfrm>
            <a:custGeom>
              <a:rect b="b" l="l" r="r" t="t"/>
              <a:pathLst>
                <a:path extrusionOk="0" h="651" w="582">
                  <a:moveTo>
                    <a:pt x="323" y="1"/>
                  </a:moveTo>
                  <a:lnTo>
                    <a:pt x="184" y="80"/>
                  </a:lnTo>
                  <a:lnTo>
                    <a:pt x="1" y="377"/>
                  </a:lnTo>
                  <a:lnTo>
                    <a:pt x="198" y="650"/>
                  </a:lnTo>
                  <a:lnTo>
                    <a:pt x="393" y="619"/>
                  </a:lnTo>
                  <a:cubicBezTo>
                    <a:pt x="479" y="548"/>
                    <a:pt x="537" y="447"/>
                    <a:pt x="556" y="336"/>
                  </a:cubicBezTo>
                  <a:cubicBezTo>
                    <a:pt x="581" y="175"/>
                    <a:pt x="473" y="29"/>
                    <a:pt x="323"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 name="Google Shape;271;p5"/>
            <p:cNvSpPr/>
            <p:nvPr/>
          </p:nvSpPr>
          <p:spPr>
            <a:xfrm>
              <a:off x="6926734" y="3654139"/>
              <a:ext cx="38468" cy="29949"/>
            </a:xfrm>
            <a:custGeom>
              <a:rect b="b" l="l" r="r" t="t"/>
              <a:pathLst>
                <a:path extrusionOk="0" h="798" w="1025">
                  <a:moveTo>
                    <a:pt x="904" y="0"/>
                  </a:moveTo>
                  <a:cubicBezTo>
                    <a:pt x="897" y="0"/>
                    <a:pt x="890" y="1"/>
                    <a:pt x="883" y="1"/>
                  </a:cubicBezTo>
                  <a:cubicBezTo>
                    <a:pt x="817" y="7"/>
                    <a:pt x="756" y="33"/>
                    <a:pt x="709" y="76"/>
                  </a:cubicBezTo>
                  <a:lnTo>
                    <a:pt x="0" y="472"/>
                  </a:lnTo>
                  <a:lnTo>
                    <a:pt x="105" y="609"/>
                  </a:lnTo>
                  <a:lnTo>
                    <a:pt x="177" y="701"/>
                  </a:lnTo>
                  <a:lnTo>
                    <a:pt x="243" y="786"/>
                  </a:lnTo>
                  <a:lnTo>
                    <a:pt x="251" y="798"/>
                  </a:lnTo>
                  <a:lnTo>
                    <a:pt x="763" y="723"/>
                  </a:lnTo>
                  <a:cubicBezTo>
                    <a:pt x="814" y="723"/>
                    <a:pt x="864" y="712"/>
                    <a:pt x="912" y="690"/>
                  </a:cubicBezTo>
                  <a:cubicBezTo>
                    <a:pt x="952" y="672"/>
                    <a:pt x="990" y="647"/>
                    <a:pt x="1025" y="621"/>
                  </a:cubicBezTo>
                  <a:cubicBezTo>
                    <a:pt x="1015" y="599"/>
                    <a:pt x="1000" y="577"/>
                    <a:pt x="982" y="557"/>
                  </a:cubicBezTo>
                  <a:cubicBezTo>
                    <a:pt x="950" y="508"/>
                    <a:pt x="914" y="463"/>
                    <a:pt x="876" y="421"/>
                  </a:cubicBezTo>
                  <a:cubicBezTo>
                    <a:pt x="854" y="397"/>
                    <a:pt x="849" y="361"/>
                    <a:pt x="866" y="331"/>
                  </a:cubicBezTo>
                  <a:cubicBezTo>
                    <a:pt x="921" y="231"/>
                    <a:pt x="952" y="119"/>
                    <a:pt x="959" y="4"/>
                  </a:cubicBezTo>
                  <a:cubicBezTo>
                    <a:pt x="942" y="2"/>
                    <a:pt x="923" y="0"/>
                    <a:pt x="90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 name="Google Shape;272;p5"/>
            <p:cNvSpPr/>
            <p:nvPr/>
          </p:nvSpPr>
          <p:spPr>
            <a:xfrm>
              <a:off x="6932439" y="3638790"/>
              <a:ext cx="21955" cy="26046"/>
            </a:xfrm>
            <a:custGeom>
              <a:rect b="b" l="l" r="r" t="t"/>
              <a:pathLst>
                <a:path extrusionOk="0" h="694" w="585">
                  <a:moveTo>
                    <a:pt x="253" y="1"/>
                  </a:moveTo>
                  <a:lnTo>
                    <a:pt x="105" y="123"/>
                  </a:lnTo>
                  <a:lnTo>
                    <a:pt x="0" y="530"/>
                  </a:lnTo>
                  <a:lnTo>
                    <a:pt x="290" y="694"/>
                  </a:lnTo>
                  <a:lnTo>
                    <a:pt x="507" y="625"/>
                  </a:lnTo>
                  <a:cubicBezTo>
                    <a:pt x="563" y="523"/>
                    <a:pt x="585" y="406"/>
                    <a:pt x="570" y="289"/>
                  </a:cubicBezTo>
                  <a:cubicBezTo>
                    <a:pt x="548" y="123"/>
                    <a:pt x="407" y="8"/>
                    <a:pt x="253"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 name="Google Shape;273;p5"/>
            <p:cNvSpPr/>
            <p:nvPr/>
          </p:nvSpPr>
          <p:spPr>
            <a:xfrm>
              <a:off x="6908269" y="3638827"/>
              <a:ext cx="43160" cy="43460"/>
            </a:xfrm>
            <a:custGeom>
              <a:rect b="b" l="l" r="r" t="t"/>
              <a:pathLst>
                <a:path extrusionOk="0" h="1158" w="1150">
                  <a:moveTo>
                    <a:pt x="883" y="1"/>
                  </a:moveTo>
                  <a:cubicBezTo>
                    <a:pt x="841" y="1"/>
                    <a:pt x="797" y="8"/>
                    <a:pt x="754" y="25"/>
                  </a:cubicBezTo>
                  <a:cubicBezTo>
                    <a:pt x="720" y="38"/>
                    <a:pt x="689" y="58"/>
                    <a:pt x="663" y="80"/>
                  </a:cubicBezTo>
                  <a:lnTo>
                    <a:pt x="1" y="643"/>
                  </a:lnTo>
                  <a:lnTo>
                    <a:pt x="144" y="937"/>
                  </a:lnTo>
                  <a:lnTo>
                    <a:pt x="254" y="1158"/>
                  </a:lnTo>
                  <a:lnTo>
                    <a:pt x="960" y="826"/>
                  </a:lnTo>
                  <a:cubicBezTo>
                    <a:pt x="985" y="811"/>
                    <a:pt x="1010" y="795"/>
                    <a:pt x="1032" y="775"/>
                  </a:cubicBezTo>
                  <a:cubicBezTo>
                    <a:pt x="1080" y="731"/>
                    <a:pt x="1121" y="679"/>
                    <a:pt x="1150" y="624"/>
                  </a:cubicBezTo>
                  <a:cubicBezTo>
                    <a:pt x="1071" y="565"/>
                    <a:pt x="985" y="514"/>
                    <a:pt x="896" y="473"/>
                  </a:cubicBezTo>
                  <a:cubicBezTo>
                    <a:pt x="860" y="459"/>
                    <a:pt x="843" y="418"/>
                    <a:pt x="856" y="381"/>
                  </a:cubicBezTo>
                  <a:cubicBezTo>
                    <a:pt x="900" y="260"/>
                    <a:pt x="915" y="130"/>
                    <a:pt x="894" y="1"/>
                  </a:cubicBezTo>
                  <a:cubicBezTo>
                    <a:pt x="890" y="1"/>
                    <a:pt x="887" y="1"/>
                    <a:pt x="88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 name="Google Shape;274;p5"/>
            <p:cNvSpPr/>
            <p:nvPr/>
          </p:nvSpPr>
          <p:spPr>
            <a:xfrm>
              <a:off x="6911309" y="3628094"/>
              <a:ext cx="22668" cy="29123"/>
            </a:xfrm>
            <a:custGeom>
              <a:rect b="b" l="l" r="r" t="t"/>
              <a:pathLst>
                <a:path extrusionOk="0" h="776" w="604">
                  <a:moveTo>
                    <a:pt x="249" y="1"/>
                  </a:moveTo>
                  <a:lnTo>
                    <a:pt x="139" y="101"/>
                  </a:lnTo>
                  <a:lnTo>
                    <a:pt x="0" y="680"/>
                  </a:lnTo>
                  <a:lnTo>
                    <a:pt x="258" y="775"/>
                  </a:lnTo>
                  <a:lnTo>
                    <a:pt x="519" y="661"/>
                  </a:lnTo>
                  <a:cubicBezTo>
                    <a:pt x="588" y="531"/>
                    <a:pt x="604" y="379"/>
                    <a:pt x="559" y="236"/>
                  </a:cubicBezTo>
                  <a:cubicBezTo>
                    <a:pt x="515" y="91"/>
                    <a:pt x="385" y="4"/>
                    <a:pt x="249"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 name="Google Shape;275;p5"/>
            <p:cNvSpPr/>
            <p:nvPr/>
          </p:nvSpPr>
          <p:spPr>
            <a:xfrm>
              <a:off x="6889204" y="3628094"/>
              <a:ext cx="41621" cy="46124"/>
            </a:xfrm>
            <a:custGeom>
              <a:rect b="b" l="l" r="r" t="t"/>
              <a:pathLst>
                <a:path extrusionOk="0" h="1229" w="1109">
                  <a:moveTo>
                    <a:pt x="824" y="0"/>
                  </a:moveTo>
                  <a:cubicBezTo>
                    <a:pt x="766" y="0"/>
                    <a:pt x="709" y="18"/>
                    <a:pt x="655" y="50"/>
                  </a:cubicBezTo>
                  <a:cubicBezTo>
                    <a:pt x="640" y="59"/>
                    <a:pt x="626" y="69"/>
                    <a:pt x="613" y="81"/>
                  </a:cubicBezTo>
                  <a:lnTo>
                    <a:pt x="395" y="264"/>
                  </a:lnTo>
                  <a:cubicBezTo>
                    <a:pt x="393" y="308"/>
                    <a:pt x="385" y="351"/>
                    <a:pt x="366" y="395"/>
                  </a:cubicBezTo>
                  <a:cubicBezTo>
                    <a:pt x="349" y="435"/>
                    <a:pt x="326" y="470"/>
                    <a:pt x="294" y="499"/>
                  </a:cubicBezTo>
                  <a:cubicBezTo>
                    <a:pt x="294" y="499"/>
                    <a:pt x="205" y="581"/>
                    <a:pt x="168" y="615"/>
                  </a:cubicBezTo>
                  <a:lnTo>
                    <a:pt x="4" y="720"/>
                  </a:lnTo>
                  <a:cubicBezTo>
                    <a:pt x="2" y="907"/>
                    <a:pt x="0" y="1229"/>
                    <a:pt x="6" y="1229"/>
                  </a:cubicBezTo>
                  <a:cubicBezTo>
                    <a:pt x="6" y="1229"/>
                    <a:pt x="6" y="1229"/>
                    <a:pt x="6" y="1229"/>
                  </a:cubicBezTo>
                  <a:cubicBezTo>
                    <a:pt x="7" y="1226"/>
                    <a:pt x="108" y="1186"/>
                    <a:pt x="238" y="1135"/>
                  </a:cubicBezTo>
                  <a:lnTo>
                    <a:pt x="444" y="1002"/>
                  </a:lnTo>
                  <a:lnTo>
                    <a:pt x="443" y="999"/>
                  </a:lnTo>
                  <a:cubicBezTo>
                    <a:pt x="452" y="995"/>
                    <a:pt x="461" y="987"/>
                    <a:pt x="469" y="977"/>
                  </a:cubicBezTo>
                  <a:lnTo>
                    <a:pt x="469" y="1040"/>
                  </a:lnTo>
                  <a:cubicBezTo>
                    <a:pt x="664" y="963"/>
                    <a:pt x="842" y="889"/>
                    <a:pt x="842" y="889"/>
                  </a:cubicBezTo>
                  <a:lnTo>
                    <a:pt x="893" y="866"/>
                  </a:lnTo>
                  <a:cubicBezTo>
                    <a:pt x="952" y="838"/>
                    <a:pt x="1003" y="800"/>
                    <a:pt x="1045" y="751"/>
                  </a:cubicBezTo>
                  <a:cubicBezTo>
                    <a:pt x="1069" y="721"/>
                    <a:pt x="1091" y="691"/>
                    <a:pt x="1108" y="660"/>
                  </a:cubicBezTo>
                  <a:cubicBezTo>
                    <a:pt x="1080" y="654"/>
                    <a:pt x="1051" y="650"/>
                    <a:pt x="1022" y="644"/>
                  </a:cubicBezTo>
                  <a:lnTo>
                    <a:pt x="832" y="613"/>
                  </a:lnTo>
                  <a:cubicBezTo>
                    <a:pt x="811" y="609"/>
                    <a:pt x="798" y="588"/>
                    <a:pt x="809" y="569"/>
                  </a:cubicBezTo>
                  <a:cubicBezTo>
                    <a:pt x="882" y="384"/>
                    <a:pt x="889" y="185"/>
                    <a:pt x="838" y="1"/>
                  </a:cubicBezTo>
                  <a:cubicBezTo>
                    <a:pt x="833" y="0"/>
                    <a:pt x="829" y="0"/>
                    <a:pt x="8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 name="Google Shape;276;p5"/>
            <p:cNvSpPr/>
            <p:nvPr/>
          </p:nvSpPr>
          <p:spPr>
            <a:xfrm>
              <a:off x="6888303" y="3616797"/>
              <a:ext cx="26046" cy="36141"/>
            </a:xfrm>
            <a:custGeom>
              <a:rect b="b" l="l" r="r" t="t"/>
              <a:pathLst>
                <a:path extrusionOk="0" h="963" w="694">
                  <a:moveTo>
                    <a:pt x="216" y="1"/>
                  </a:moveTo>
                  <a:cubicBezTo>
                    <a:pt x="178" y="1"/>
                    <a:pt x="140" y="7"/>
                    <a:pt x="103" y="18"/>
                  </a:cubicBezTo>
                  <a:lnTo>
                    <a:pt x="1" y="230"/>
                  </a:lnTo>
                  <a:lnTo>
                    <a:pt x="109" y="761"/>
                  </a:lnTo>
                  <a:lnTo>
                    <a:pt x="318" y="962"/>
                  </a:lnTo>
                  <a:lnTo>
                    <a:pt x="569" y="867"/>
                  </a:lnTo>
                  <a:cubicBezTo>
                    <a:pt x="585" y="841"/>
                    <a:pt x="600" y="813"/>
                    <a:pt x="613" y="784"/>
                  </a:cubicBezTo>
                  <a:cubicBezTo>
                    <a:pt x="694" y="581"/>
                    <a:pt x="666" y="353"/>
                    <a:pt x="542" y="171"/>
                  </a:cubicBezTo>
                  <a:cubicBezTo>
                    <a:pt x="463" y="60"/>
                    <a:pt x="340" y="1"/>
                    <a:pt x="216"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 name="Google Shape;277;p5"/>
            <p:cNvSpPr/>
            <p:nvPr/>
          </p:nvSpPr>
          <p:spPr>
            <a:xfrm>
              <a:off x="6873817" y="3617397"/>
              <a:ext cx="35879" cy="54418"/>
            </a:xfrm>
            <a:custGeom>
              <a:rect b="b" l="l" r="r" t="t"/>
              <a:pathLst>
                <a:path extrusionOk="0" h="1450" w="956">
                  <a:moveTo>
                    <a:pt x="489" y="1"/>
                  </a:moveTo>
                  <a:cubicBezTo>
                    <a:pt x="419" y="20"/>
                    <a:pt x="353" y="60"/>
                    <a:pt x="302" y="120"/>
                  </a:cubicBezTo>
                  <a:lnTo>
                    <a:pt x="280" y="148"/>
                  </a:lnTo>
                  <a:lnTo>
                    <a:pt x="1" y="772"/>
                  </a:lnTo>
                  <a:lnTo>
                    <a:pt x="161" y="1449"/>
                  </a:lnTo>
                  <a:lnTo>
                    <a:pt x="726" y="1085"/>
                  </a:lnTo>
                  <a:lnTo>
                    <a:pt x="868" y="955"/>
                  </a:lnTo>
                  <a:cubicBezTo>
                    <a:pt x="901" y="924"/>
                    <a:pt x="930" y="888"/>
                    <a:pt x="955" y="850"/>
                  </a:cubicBezTo>
                  <a:lnTo>
                    <a:pt x="828" y="831"/>
                  </a:lnTo>
                  <a:cubicBezTo>
                    <a:pt x="730" y="815"/>
                    <a:pt x="645" y="752"/>
                    <a:pt x="604" y="658"/>
                  </a:cubicBezTo>
                  <a:cubicBezTo>
                    <a:pt x="584" y="612"/>
                    <a:pt x="575" y="559"/>
                    <a:pt x="580" y="509"/>
                  </a:cubicBezTo>
                  <a:lnTo>
                    <a:pt x="585" y="443"/>
                  </a:lnTo>
                  <a:cubicBezTo>
                    <a:pt x="600" y="289"/>
                    <a:pt x="565" y="134"/>
                    <a:pt x="48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 name="Google Shape;278;p5"/>
            <p:cNvSpPr/>
            <p:nvPr/>
          </p:nvSpPr>
          <p:spPr>
            <a:xfrm>
              <a:off x="6846457" y="3613870"/>
              <a:ext cx="120696" cy="287067"/>
            </a:xfrm>
            <a:custGeom>
              <a:rect b="b" l="l" r="r" t="t"/>
              <a:pathLst>
                <a:path extrusionOk="0" h="7649" w="3216">
                  <a:moveTo>
                    <a:pt x="573" y="1"/>
                  </a:moveTo>
                  <a:cubicBezTo>
                    <a:pt x="227" y="1"/>
                    <a:pt x="0" y="361"/>
                    <a:pt x="149" y="672"/>
                  </a:cubicBezTo>
                  <a:lnTo>
                    <a:pt x="171" y="717"/>
                  </a:lnTo>
                  <a:cubicBezTo>
                    <a:pt x="212" y="804"/>
                    <a:pt x="241" y="897"/>
                    <a:pt x="259" y="992"/>
                  </a:cubicBezTo>
                  <a:cubicBezTo>
                    <a:pt x="275" y="1094"/>
                    <a:pt x="276" y="1198"/>
                    <a:pt x="263" y="1302"/>
                  </a:cubicBezTo>
                  <a:lnTo>
                    <a:pt x="233" y="1548"/>
                  </a:lnTo>
                  <a:cubicBezTo>
                    <a:pt x="133" y="2302"/>
                    <a:pt x="206" y="3068"/>
                    <a:pt x="448" y="3789"/>
                  </a:cubicBezTo>
                  <a:lnTo>
                    <a:pt x="540" y="4064"/>
                  </a:lnTo>
                  <a:cubicBezTo>
                    <a:pt x="706" y="4564"/>
                    <a:pt x="775" y="5094"/>
                    <a:pt x="743" y="5621"/>
                  </a:cubicBezTo>
                  <a:lnTo>
                    <a:pt x="681" y="6574"/>
                  </a:lnTo>
                  <a:cubicBezTo>
                    <a:pt x="645" y="7157"/>
                    <a:pt x="1108" y="7649"/>
                    <a:pt x="1690" y="7649"/>
                  </a:cubicBezTo>
                  <a:cubicBezTo>
                    <a:pt x="2162" y="7649"/>
                    <a:pt x="2570" y="7324"/>
                    <a:pt x="2676" y="6865"/>
                  </a:cubicBezTo>
                  <a:lnTo>
                    <a:pt x="2734" y="6613"/>
                  </a:lnTo>
                  <a:cubicBezTo>
                    <a:pt x="2835" y="6179"/>
                    <a:pt x="2851" y="5732"/>
                    <a:pt x="2782" y="5293"/>
                  </a:cubicBezTo>
                  <a:cubicBezTo>
                    <a:pt x="2718" y="4888"/>
                    <a:pt x="2727" y="4475"/>
                    <a:pt x="2807" y="4073"/>
                  </a:cubicBezTo>
                  <a:lnTo>
                    <a:pt x="3085" y="2688"/>
                  </a:lnTo>
                  <a:cubicBezTo>
                    <a:pt x="3215" y="2033"/>
                    <a:pt x="2776" y="1399"/>
                    <a:pt x="2117" y="1293"/>
                  </a:cubicBezTo>
                  <a:lnTo>
                    <a:pt x="1513" y="1197"/>
                  </a:lnTo>
                  <a:cubicBezTo>
                    <a:pt x="1323" y="1165"/>
                    <a:pt x="1161" y="1040"/>
                    <a:pt x="1081" y="865"/>
                  </a:cubicBezTo>
                  <a:cubicBezTo>
                    <a:pt x="1043" y="776"/>
                    <a:pt x="1026" y="678"/>
                    <a:pt x="1035" y="580"/>
                  </a:cubicBezTo>
                  <a:lnTo>
                    <a:pt x="1041" y="514"/>
                  </a:lnTo>
                  <a:cubicBezTo>
                    <a:pt x="1066" y="239"/>
                    <a:pt x="848" y="1"/>
                    <a:pt x="573"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 name="Google Shape;279;p5"/>
            <p:cNvSpPr/>
            <p:nvPr/>
          </p:nvSpPr>
          <p:spPr>
            <a:xfrm>
              <a:off x="6846607" y="3613832"/>
              <a:ext cx="73521" cy="287067"/>
            </a:xfrm>
            <a:custGeom>
              <a:rect b="b" l="l" r="r" t="t"/>
              <a:pathLst>
                <a:path extrusionOk="0" h="7649" w="1959">
                  <a:moveTo>
                    <a:pt x="572" y="0"/>
                  </a:moveTo>
                  <a:cubicBezTo>
                    <a:pt x="227" y="0"/>
                    <a:pt x="1" y="360"/>
                    <a:pt x="148" y="672"/>
                  </a:cubicBezTo>
                  <a:lnTo>
                    <a:pt x="170" y="717"/>
                  </a:lnTo>
                  <a:cubicBezTo>
                    <a:pt x="213" y="805"/>
                    <a:pt x="242" y="895"/>
                    <a:pt x="258" y="990"/>
                  </a:cubicBezTo>
                  <a:cubicBezTo>
                    <a:pt x="277" y="1093"/>
                    <a:pt x="278" y="1199"/>
                    <a:pt x="264" y="1302"/>
                  </a:cubicBezTo>
                  <a:lnTo>
                    <a:pt x="232" y="1546"/>
                  </a:lnTo>
                  <a:cubicBezTo>
                    <a:pt x="134" y="2302"/>
                    <a:pt x="208" y="3066"/>
                    <a:pt x="448" y="3788"/>
                  </a:cubicBezTo>
                  <a:lnTo>
                    <a:pt x="539" y="4063"/>
                  </a:lnTo>
                  <a:cubicBezTo>
                    <a:pt x="705" y="4563"/>
                    <a:pt x="775" y="5091"/>
                    <a:pt x="742" y="5620"/>
                  </a:cubicBezTo>
                  <a:lnTo>
                    <a:pt x="682" y="6574"/>
                  </a:lnTo>
                  <a:cubicBezTo>
                    <a:pt x="645" y="7155"/>
                    <a:pt x="1107" y="7648"/>
                    <a:pt x="1691" y="7648"/>
                  </a:cubicBezTo>
                  <a:cubicBezTo>
                    <a:pt x="1783" y="7648"/>
                    <a:pt x="1872" y="7635"/>
                    <a:pt x="1958" y="7612"/>
                  </a:cubicBezTo>
                  <a:cubicBezTo>
                    <a:pt x="1508" y="7492"/>
                    <a:pt x="1185" y="7065"/>
                    <a:pt x="1215" y="6575"/>
                  </a:cubicBezTo>
                  <a:lnTo>
                    <a:pt x="1275" y="5622"/>
                  </a:lnTo>
                  <a:cubicBezTo>
                    <a:pt x="1309" y="5095"/>
                    <a:pt x="1239" y="4565"/>
                    <a:pt x="1072" y="4065"/>
                  </a:cubicBezTo>
                  <a:lnTo>
                    <a:pt x="982" y="3790"/>
                  </a:lnTo>
                  <a:cubicBezTo>
                    <a:pt x="740" y="3069"/>
                    <a:pt x="667" y="2303"/>
                    <a:pt x="767" y="1549"/>
                  </a:cubicBezTo>
                  <a:lnTo>
                    <a:pt x="797" y="1303"/>
                  </a:lnTo>
                  <a:cubicBezTo>
                    <a:pt x="810" y="1199"/>
                    <a:pt x="808" y="1095"/>
                    <a:pt x="791" y="993"/>
                  </a:cubicBezTo>
                  <a:cubicBezTo>
                    <a:pt x="775" y="898"/>
                    <a:pt x="746" y="805"/>
                    <a:pt x="704" y="718"/>
                  </a:cubicBezTo>
                  <a:lnTo>
                    <a:pt x="682" y="673"/>
                  </a:lnTo>
                  <a:cubicBezTo>
                    <a:pt x="578" y="454"/>
                    <a:pt x="660" y="211"/>
                    <a:pt x="840" y="84"/>
                  </a:cubicBezTo>
                  <a:cubicBezTo>
                    <a:pt x="764" y="31"/>
                    <a:pt x="672" y="0"/>
                    <a:pt x="57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 name="Google Shape;280;p5"/>
            <p:cNvSpPr/>
            <p:nvPr/>
          </p:nvSpPr>
          <p:spPr>
            <a:xfrm>
              <a:off x="6766781" y="3586435"/>
              <a:ext cx="221277" cy="341073"/>
            </a:xfrm>
            <a:custGeom>
              <a:rect b="b" l="l" r="r" t="t"/>
              <a:pathLst>
                <a:path extrusionOk="0" h="9088" w="5896">
                  <a:moveTo>
                    <a:pt x="167" y="1"/>
                  </a:moveTo>
                  <a:cubicBezTo>
                    <a:pt x="75" y="1"/>
                    <a:pt x="0" y="76"/>
                    <a:pt x="0" y="168"/>
                  </a:cubicBezTo>
                  <a:lnTo>
                    <a:pt x="0" y="726"/>
                  </a:lnTo>
                  <a:cubicBezTo>
                    <a:pt x="0" y="780"/>
                    <a:pt x="28" y="827"/>
                    <a:pt x="73" y="855"/>
                  </a:cubicBezTo>
                  <a:lnTo>
                    <a:pt x="709" y="1226"/>
                  </a:lnTo>
                  <a:cubicBezTo>
                    <a:pt x="743" y="1245"/>
                    <a:pt x="766" y="1282"/>
                    <a:pt x="766" y="1323"/>
                  </a:cubicBezTo>
                  <a:lnTo>
                    <a:pt x="766" y="1793"/>
                  </a:lnTo>
                  <a:cubicBezTo>
                    <a:pt x="766" y="1849"/>
                    <a:pt x="727" y="1894"/>
                    <a:pt x="674" y="1906"/>
                  </a:cubicBezTo>
                  <a:lnTo>
                    <a:pt x="94" y="2018"/>
                  </a:lnTo>
                  <a:cubicBezTo>
                    <a:pt x="38" y="2030"/>
                    <a:pt x="0" y="2077"/>
                    <a:pt x="0" y="2133"/>
                  </a:cubicBezTo>
                  <a:lnTo>
                    <a:pt x="0" y="6359"/>
                  </a:lnTo>
                  <a:cubicBezTo>
                    <a:pt x="0" y="6419"/>
                    <a:pt x="35" y="6476"/>
                    <a:pt x="88" y="6504"/>
                  </a:cubicBezTo>
                  <a:lnTo>
                    <a:pt x="777" y="6858"/>
                  </a:lnTo>
                  <a:cubicBezTo>
                    <a:pt x="822" y="6881"/>
                    <a:pt x="821" y="6945"/>
                    <a:pt x="774" y="6967"/>
                  </a:cubicBezTo>
                  <a:lnTo>
                    <a:pt x="65" y="7280"/>
                  </a:lnTo>
                  <a:cubicBezTo>
                    <a:pt x="24" y="7296"/>
                    <a:pt x="0" y="7337"/>
                    <a:pt x="0" y="7378"/>
                  </a:cubicBezTo>
                  <a:lnTo>
                    <a:pt x="0" y="8920"/>
                  </a:lnTo>
                  <a:cubicBezTo>
                    <a:pt x="0" y="9013"/>
                    <a:pt x="75" y="9087"/>
                    <a:pt x="167" y="9087"/>
                  </a:cubicBezTo>
                  <a:lnTo>
                    <a:pt x="5800" y="9087"/>
                  </a:lnTo>
                  <a:cubicBezTo>
                    <a:pt x="5835" y="9087"/>
                    <a:pt x="5864" y="9059"/>
                    <a:pt x="5864" y="9023"/>
                  </a:cubicBezTo>
                  <a:lnTo>
                    <a:pt x="5864" y="8656"/>
                  </a:lnTo>
                  <a:cubicBezTo>
                    <a:pt x="5864" y="8597"/>
                    <a:pt x="5876" y="8540"/>
                    <a:pt x="5895" y="8488"/>
                  </a:cubicBezTo>
                  <a:lnTo>
                    <a:pt x="2082" y="8488"/>
                  </a:lnTo>
                  <a:cubicBezTo>
                    <a:pt x="1629" y="8486"/>
                    <a:pt x="1261" y="8119"/>
                    <a:pt x="1261" y="7668"/>
                  </a:cubicBezTo>
                  <a:lnTo>
                    <a:pt x="1261"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 name="Google Shape;281;p5"/>
            <p:cNvSpPr/>
            <p:nvPr/>
          </p:nvSpPr>
          <p:spPr>
            <a:xfrm>
              <a:off x="6761564" y="3581256"/>
              <a:ext cx="296862" cy="351281"/>
            </a:xfrm>
            <a:custGeom>
              <a:rect b="b" l="l" r="r" t="t"/>
              <a:pathLst>
                <a:path extrusionOk="0" h="9360" w="7910">
                  <a:moveTo>
                    <a:pt x="306" y="0"/>
                  </a:moveTo>
                  <a:cubicBezTo>
                    <a:pt x="139" y="0"/>
                    <a:pt x="2" y="135"/>
                    <a:pt x="2" y="304"/>
                  </a:cubicBezTo>
                  <a:lnTo>
                    <a:pt x="2" y="947"/>
                  </a:lnTo>
                  <a:cubicBezTo>
                    <a:pt x="2" y="996"/>
                    <a:pt x="28" y="1040"/>
                    <a:pt x="69" y="1066"/>
                  </a:cubicBezTo>
                  <a:lnTo>
                    <a:pt x="768" y="1474"/>
                  </a:lnTo>
                  <a:lnTo>
                    <a:pt x="768" y="1909"/>
                  </a:lnTo>
                  <a:lnTo>
                    <a:pt x="112" y="2035"/>
                  </a:lnTo>
                  <a:cubicBezTo>
                    <a:pt x="47" y="2048"/>
                    <a:pt x="0" y="2105"/>
                    <a:pt x="0" y="2171"/>
                  </a:cubicBezTo>
                  <a:lnTo>
                    <a:pt x="0" y="6594"/>
                  </a:lnTo>
                  <a:cubicBezTo>
                    <a:pt x="0" y="6645"/>
                    <a:pt x="30" y="6692"/>
                    <a:pt x="75" y="6716"/>
                  </a:cubicBezTo>
                  <a:lnTo>
                    <a:pt x="710" y="7042"/>
                  </a:lnTo>
                  <a:lnTo>
                    <a:pt x="82" y="7319"/>
                  </a:lnTo>
                  <a:cubicBezTo>
                    <a:pt x="33" y="7341"/>
                    <a:pt x="0" y="7390"/>
                    <a:pt x="0" y="7444"/>
                  </a:cubicBezTo>
                  <a:lnTo>
                    <a:pt x="0" y="9057"/>
                  </a:lnTo>
                  <a:cubicBezTo>
                    <a:pt x="0" y="9224"/>
                    <a:pt x="135" y="9360"/>
                    <a:pt x="303" y="9360"/>
                  </a:cubicBezTo>
                  <a:lnTo>
                    <a:pt x="5938" y="9360"/>
                  </a:lnTo>
                  <a:cubicBezTo>
                    <a:pt x="6047" y="9360"/>
                    <a:pt x="6136" y="9270"/>
                    <a:pt x="6136" y="9161"/>
                  </a:cubicBezTo>
                  <a:lnTo>
                    <a:pt x="6136" y="8794"/>
                  </a:lnTo>
                  <a:cubicBezTo>
                    <a:pt x="6136" y="8722"/>
                    <a:pt x="6161" y="8654"/>
                    <a:pt x="6202" y="8597"/>
                  </a:cubicBezTo>
                  <a:lnTo>
                    <a:pt x="6521" y="8168"/>
                  </a:lnTo>
                  <a:cubicBezTo>
                    <a:pt x="6582" y="8085"/>
                    <a:pt x="6682" y="8035"/>
                    <a:pt x="6786" y="8035"/>
                  </a:cubicBezTo>
                  <a:lnTo>
                    <a:pt x="7707" y="8035"/>
                  </a:lnTo>
                  <a:cubicBezTo>
                    <a:pt x="7816" y="8035"/>
                    <a:pt x="7905" y="7946"/>
                    <a:pt x="7905" y="7836"/>
                  </a:cubicBezTo>
                  <a:lnTo>
                    <a:pt x="7905" y="5636"/>
                  </a:lnTo>
                  <a:cubicBezTo>
                    <a:pt x="7905" y="5561"/>
                    <a:pt x="7844" y="5499"/>
                    <a:pt x="7769" y="5499"/>
                  </a:cubicBezTo>
                  <a:cubicBezTo>
                    <a:pt x="7693" y="5499"/>
                    <a:pt x="7632" y="5561"/>
                    <a:pt x="7632" y="5636"/>
                  </a:cubicBezTo>
                  <a:lnTo>
                    <a:pt x="7632" y="6811"/>
                  </a:lnTo>
                  <a:lnTo>
                    <a:pt x="6242" y="6811"/>
                  </a:lnTo>
                  <a:cubicBezTo>
                    <a:pt x="6166" y="6811"/>
                    <a:pt x="6104" y="6873"/>
                    <a:pt x="6104" y="6947"/>
                  </a:cubicBezTo>
                  <a:cubicBezTo>
                    <a:pt x="6104" y="7023"/>
                    <a:pt x="6166" y="7085"/>
                    <a:pt x="6242" y="7085"/>
                  </a:cubicBezTo>
                  <a:lnTo>
                    <a:pt x="7632" y="7085"/>
                  </a:lnTo>
                  <a:lnTo>
                    <a:pt x="7632" y="7765"/>
                  </a:lnTo>
                  <a:lnTo>
                    <a:pt x="6784" y="7765"/>
                  </a:lnTo>
                  <a:cubicBezTo>
                    <a:pt x="6594" y="7765"/>
                    <a:pt x="6413" y="7857"/>
                    <a:pt x="6300" y="8007"/>
                  </a:cubicBezTo>
                  <a:lnTo>
                    <a:pt x="5981" y="8436"/>
                  </a:lnTo>
                  <a:cubicBezTo>
                    <a:pt x="5905" y="8539"/>
                    <a:pt x="5863" y="8665"/>
                    <a:pt x="5863" y="8795"/>
                  </a:cubicBezTo>
                  <a:lnTo>
                    <a:pt x="5863" y="9089"/>
                  </a:lnTo>
                  <a:lnTo>
                    <a:pt x="306" y="9089"/>
                  </a:lnTo>
                  <a:cubicBezTo>
                    <a:pt x="288" y="9089"/>
                    <a:pt x="277" y="9077"/>
                    <a:pt x="277" y="9060"/>
                  </a:cubicBezTo>
                  <a:lnTo>
                    <a:pt x="277" y="7538"/>
                  </a:lnTo>
                  <a:lnTo>
                    <a:pt x="968" y="7232"/>
                  </a:lnTo>
                  <a:cubicBezTo>
                    <a:pt x="1038" y="7202"/>
                    <a:pt x="1084" y="7135"/>
                    <a:pt x="1085" y="7057"/>
                  </a:cubicBezTo>
                  <a:cubicBezTo>
                    <a:pt x="1088" y="6981"/>
                    <a:pt x="1047" y="6911"/>
                    <a:pt x="979" y="6877"/>
                  </a:cubicBezTo>
                  <a:lnTo>
                    <a:pt x="277" y="6515"/>
                  </a:lnTo>
                  <a:lnTo>
                    <a:pt x="277" y="3275"/>
                  </a:lnTo>
                  <a:lnTo>
                    <a:pt x="1411" y="3275"/>
                  </a:lnTo>
                  <a:cubicBezTo>
                    <a:pt x="1486" y="3275"/>
                    <a:pt x="1549" y="3212"/>
                    <a:pt x="1549" y="3137"/>
                  </a:cubicBezTo>
                  <a:cubicBezTo>
                    <a:pt x="1549" y="3063"/>
                    <a:pt x="1486" y="3000"/>
                    <a:pt x="1411" y="3000"/>
                  </a:cubicBezTo>
                  <a:lnTo>
                    <a:pt x="277" y="3000"/>
                  </a:lnTo>
                  <a:lnTo>
                    <a:pt x="277" y="2290"/>
                  </a:lnTo>
                  <a:lnTo>
                    <a:pt x="840" y="2180"/>
                  </a:lnTo>
                  <a:cubicBezTo>
                    <a:pt x="955" y="2158"/>
                    <a:pt x="1041" y="2054"/>
                    <a:pt x="1041" y="1936"/>
                  </a:cubicBezTo>
                  <a:lnTo>
                    <a:pt x="1041" y="1463"/>
                  </a:lnTo>
                  <a:cubicBezTo>
                    <a:pt x="1041" y="1376"/>
                    <a:pt x="995" y="1292"/>
                    <a:pt x="917" y="1249"/>
                  </a:cubicBezTo>
                  <a:lnTo>
                    <a:pt x="277" y="873"/>
                  </a:lnTo>
                  <a:lnTo>
                    <a:pt x="277" y="309"/>
                  </a:lnTo>
                  <a:cubicBezTo>
                    <a:pt x="277" y="292"/>
                    <a:pt x="288" y="279"/>
                    <a:pt x="306" y="279"/>
                  </a:cubicBezTo>
                  <a:lnTo>
                    <a:pt x="7609" y="279"/>
                  </a:lnTo>
                  <a:cubicBezTo>
                    <a:pt x="7625" y="279"/>
                    <a:pt x="7638" y="292"/>
                    <a:pt x="7638" y="309"/>
                  </a:cubicBezTo>
                  <a:lnTo>
                    <a:pt x="7638" y="1716"/>
                  </a:lnTo>
                  <a:lnTo>
                    <a:pt x="6897" y="2104"/>
                  </a:lnTo>
                  <a:cubicBezTo>
                    <a:pt x="6844" y="2130"/>
                    <a:pt x="6809" y="2186"/>
                    <a:pt x="6809" y="2246"/>
                  </a:cubicBezTo>
                  <a:lnTo>
                    <a:pt x="6809" y="2367"/>
                  </a:lnTo>
                  <a:cubicBezTo>
                    <a:pt x="6809" y="2447"/>
                    <a:pt x="6866" y="2513"/>
                    <a:pt x="6945" y="2525"/>
                  </a:cubicBezTo>
                  <a:lnTo>
                    <a:pt x="7635" y="2637"/>
                  </a:lnTo>
                  <a:lnTo>
                    <a:pt x="7635" y="4186"/>
                  </a:lnTo>
                  <a:lnTo>
                    <a:pt x="6894" y="4186"/>
                  </a:lnTo>
                  <a:cubicBezTo>
                    <a:pt x="6819" y="4186"/>
                    <a:pt x="6756" y="4247"/>
                    <a:pt x="6756" y="4322"/>
                  </a:cubicBezTo>
                  <a:cubicBezTo>
                    <a:pt x="6756" y="4398"/>
                    <a:pt x="6819" y="4459"/>
                    <a:pt x="6894" y="4459"/>
                  </a:cubicBezTo>
                  <a:lnTo>
                    <a:pt x="7635" y="4459"/>
                  </a:lnTo>
                  <a:lnTo>
                    <a:pt x="7635" y="5053"/>
                  </a:lnTo>
                  <a:cubicBezTo>
                    <a:pt x="7635" y="5129"/>
                    <a:pt x="7698" y="5190"/>
                    <a:pt x="7772" y="5190"/>
                  </a:cubicBezTo>
                  <a:cubicBezTo>
                    <a:pt x="7847" y="5190"/>
                    <a:pt x="7910" y="5129"/>
                    <a:pt x="7910" y="5053"/>
                  </a:cubicBezTo>
                  <a:lnTo>
                    <a:pt x="7910" y="2573"/>
                  </a:lnTo>
                  <a:cubicBezTo>
                    <a:pt x="7910" y="2472"/>
                    <a:pt x="7838" y="2389"/>
                    <a:pt x="7737" y="2373"/>
                  </a:cubicBezTo>
                  <a:lnTo>
                    <a:pt x="7144" y="2278"/>
                  </a:lnTo>
                  <a:lnTo>
                    <a:pt x="7800" y="1934"/>
                  </a:lnTo>
                  <a:cubicBezTo>
                    <a:pt x="7867" y="1899"/>
                    <a:pt x="7910" y="1829"/>
                    <a:pt x="7910" y="1753"/>
                  </a:cubicBezTo>
                  <a:lnTo>
                    <a:pt x="7910" y="304"/>
                  </a:lnTo>
                  <a:cubicBezTo>
                    <a:pt x="7910" y="137"/>
                    <a:pt x="7774" y="0"/>
                    <a:pt x="760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 name="Google Shape;282;p5"/>
            <p:cNvSpPr/>
            <p:nvPr/>
          </p:nvSpPr>
          <p:spPr>
            <a:xfrm>
              <a:off x="6849460" y="3712273"/>
              <a:ext cx="109325" cy="193767"/>
            </a:xfrm>
            <a:custGeom>
              <a:rect b="b" l="l" r="r" t="t"/>
              <a:pathLst>
                <a:path extrusionOk="0" h="5163" w="2913">
                  <a:moveTo>
                    <a:pt x="147" y="1"/>
                  </a:moveTo>
                  <a:cubicBezTo>
                    <a:pt x="141" y="1"/>
                    <a:pt x="136" y="1"/>
                    <a:pt x="131" y="2"/>
                  </a:cubicBezTo>
                  <a:cubicBezTo>
                    <a:pt x="56" y="11"/>
                    <a:pt x="1" y="78"/>
                    <a:pt x="11" y="154"/>
                  </a:cubicBezTo>
                  <a:cubicBezTo>
                    <a:pt x="50" y="513"/>
                    <a:pt x="129" y="870"/>
                    <a:pt x="242" y="1211"/>
                  </a:cubicBezTo>
                  <a:lnTo>
                    <a:pt x="334" y="1486"/>
                  </a:lnTo>
                  <a:cubicBezTo>
                    <a:pt x="496" y="1971"/>
                    <a:pt x="562" y="2478"/>
                    <a:pt x="530" y="2991"/>
                  </a:cubicBezTo>
                  <a:lnTo>
                    <a:pt x="468" y="3943"/>
                  </a:lnTo>
                  <a:cubicBezTo>
                    <a:pt x="449" y="4263"/>
                    <a:pt x="559" y="4566"/>
                    <a:pt x="778" y="4800"/>
                  </a:cubicBezTo>
                  <a:cubicBezTo>
                    <a:pt x="998" y="5034"/>
                    <a:pt x="1293" y="5163"/>
                    <a:pt x="1615" y="5163"/>
                  </a:cubicBezTo>
                  <a:cubicBezTo>
                    <a:pt x="2153" y="5163"/>
                    <a:pt x="2613" y="4797"/>
                    <a:pt x="2733" y="4272"/>
                  </a:cubicBezTo>
                  <a:lnTo>
                    <a:pt x="2791" y="4021"/>
                  </a:lnTo>
                  <a:cubicBezTo>
                    <a:pt x="2894" y="3576"/>
                    <a:pt x="2913" y="3122"/>
                    <a:pt x="2843" y="2670"/>
                  </a:cubicBezTo>
                  <a:cubicBezTo>
                    <a:pt x="2833" y="2602"/>
                    <a:pt x="2774" y="2553"/>
                    <a:pt x="2707" y="2553"/>
                  </a:cubicBezTo>
                  <a:cubicBezTo>
                    <a:pt x="2700" y="2553"/>
                    <a:pt x="2694" y="2553"/>
                    <a:pt x="2688" y="2554"/>
                  </a:cubicBezTo>
                  <a:cubicBezTo>
                    <a:pt x="2613" y="2566"/>
                    <a:pt x="2562" y="2635"/>
                    <a:pt x="2572" y="2709"/>
                  </a:cubicBezTo>
                  <a:cubicBezTo>
                    <a:pt x="2635" y="3126"/>
                    <a:pt x="2620" y="3547"/>
                    <a:pt x="2525" y="3958"/>
                  </a:cubicBezTo>
                  <a:lnTo>
                    <a:pt x="2467" y="4211"/>
                  </a:lnTo>
                  <a:cubicBezTo>
                    <a:pt x="2375" y="4608"/>
                    <a:pt x="2024" y="4888"/>
                    <a:pt x="1615" y="4888"/>
                  </a:cubicBezTo>
                  <a:cubicBezTo>
                    <a:pt x="1372" y="4888"/>
                    <a:pt x="1145" y="4790"/>
                    <a:pt x="979" y="4613"/>
                  </a:cubicBezTo>
                  <a:cubicBezTo>
                    <a:pt x="812" y="4434"/>
                    <a:pt x="729" y="4203"/>
                    <a:pt x="743" y="3959"/>
                  </a:cubicBezTo>
                  <a:lnTo>
                    <a:pt x="803" y="3006"/>
                  </a:lnTo>
                  <a:cubicBezTo>
                    <a:pt x="838" y="2459"/>
                    <a:pt x="767" y="1917"/>
                    <a:pt x="593" y="1398"/>
                  </a:cubicBezTo>
                  <a:lnTo>
                    <a:pt x="502" y="1123"/>
                  </a:lnTo>
                  <a:cubicBezTo>
                    <a:pt x="394" y="800"/>
                    <a:pt x="321" y="464"/>
                    <a:pt x="283" y="122"/>
                  </a:cubicBezTo>
                  <a:cubicBezTo>
                    <a:pt x="275" y="52"/>
                    <a:pt x="215" y="1"/>
                    <a:pt x="14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 name="Google Shape;283;p5"/>
            <p:cNvSpPr/>
            <p:nvPr/>
          </p:nvSpPr>
          <p:spPr>
            <a:xfrm>
              <a:off x="6844130" y="3608690"/>
              <a:ext cx="133194" cy="187950"/>
            </a:xfrm>
            <a:custGeom>
              <a:rect b="b" l="l" r="r" t="t"/>
              <a:pathLst>
                <a:path extrusionOk="0" h="5008" w="3549">
                  <a:moveTo>
                    <a:pt x="1394" y="352"/>
                  </a:moveTo>
                  <a:cubicBezTo>
                    <a:pt x="1398" y="352"/>
                    <a:pt x="1402" y="352"/>
                    <a:pt x="1406" y="352"/>
                  </a:cubicBezTo>
                  <a:cubicBezTo>
                    <a:pt x="1486" y="357"/>
                    <a:pt x="1559" y="399"/>
                    <a:pt x="1605" y="465"/>
                  </a:cubicBezTo>
                  <a:cubicBezTo>
                    <a:pt x="1704" y="607"/>
                    <a:pt x="1724" y="787"/>
                    <a:pt x="1662" y="947"/>
                  </a:cubicBezTo>
                  <a:cubicBezTo>
                    <a:pt x="1640" y="1000"/>
                    <a:pt x="1607" y="1050"/>
                    <a:pt x="1565" y="1088"/>
                  </a:cubicBezTo>
                  <a:lnTo>
                    <a:pt x="1485" y="1161"/>
                  </a:lnTo>
                  <a:cubicBezTo>
                    <a:pt x="1390" y="1120"/>
                    <a:pt x="1315" y="1044"/>
                    <a:pt x="1271" y="947"/>
                  </a:cubicBezTo>
                  <a:cubicBezTo>
                    <a:pt x="1242" y="879"/>
                    <a:pt x="1229" y="804"/>
                    <a:pt x="1236" y="730"/>
                  </a:cubicBezTo>
                  <a:lnTo>
                    <a:pt x="1242" y="664"/>
                  </a:lnTo>
                  <a:cubicBezTo>
                    <a:pt x="1249" y="582"/>
                    <a:pt x="1239" y="499"/>
                    <a:pt x="1216" y="423"/>
                  </a:cubicBezTo>
                  <a:cubicBezTo>
                    <a:pt x="1264" y="377"/>
                    <a:pt x="1327" y="352"/>
                    <a:pt x="1394" y="352"/>
                  </a:cubicBezTo>
                  <a:close/>
                  <a:moveTo>
                    <a:pt x="2033" y="655"/>
                  </a:moveTo>
                  <a:cubicBezTo>
                    <a:pt x="2056" y="655"/>
                    <a:pt x="2078" y="659"/>
                    <a:pt x="2100" y="667"/>
                  </a:cubicBezTo>
                  <a:cubicBezTo>
                    <a:pt x="2157" y="689"/>
                    <a:pt x="2201" y="734"/>
                    <a:pt x="2219" y="792"/>
                  </a:cubicBezTo>
                  <a:cubicBezTo>
                    <a:pt x="2261" y="924"/>
                    <a:pt x="2233" y="1069"/>
                    <a:pt x="2145" y="1177"/>
                  </a:cubicBezTo>
                  <a:cubicBezTo>
                    <a:pt x="2116" y="1212"/>
                    <a:pt x="2080" y="1241"/>
                    <a:pt x="2040" y="1262"/>
                  </a:cubicBezTo>
                  <a:lnTo>
                    <a:pt x="2024" y="1268"/>
                  </a:lnTo>
                  <a:lnTo>
                    <a:pt x="1805" y="1234"/>
                  </a:lnTo>
                  <a:cubicBezTo>
                    <a:pt x="1850" y="1178"/>
                    <a:pt x="1888" y="1117"/>
                    <a:pt x="1914" y="1051"/>
                  </a:cubicBezTo>
                  <a:cubicBezTo>
                    <a:pt x="1963" y="927"/>
                    <a:pt x="1980" y="795"/>
                    <a:pt x="1963" y="667"/>
                  </a:cubicBezTo>
                  <a:cubicBezTo>
                    <a:pt x="1986" y="659"/>
                    <a:pt x="2010" y="655"/>
                    <a:pt x="2033" y="655"/>
                  </a:cubicBezTo>
                  <a:close/>
                  <a:moveTo>
                    <a:pt x="2593" y="941"/>
                  </a:moveTo>
                  <a:cubicBezTo>
                    <a:pt x="2626" y="941"/>
                    <a:pt x="2659" y="949"/>
                    <a:pt x="2689" y="966"/>
                  </a:cubicBezTo>
                  <a:cubicBezTo>
                    <a:pt x="2742" y="999"/>
                    <a:pt x="2776" y="1051"/>
                    <a:pt x="2786" y="1111"/>
                  </a:cubicBezTo>
                  <a:cubicBezTo>
                    <a:pt x="2803" y="1241"/>
                    <a:pt x="2758" y="1373"/>
                    <a:pt x="2664" y="1463"/>
                  </a:cubicBezTo>
                  <a:cubicBezTo>
                    <a:pt x="2574" y="1409"/>
                    <a:pt x="2474" y="1367"/>
                    <a:pt x="2371" y="1336"/>
                  </a:cubicBezTo>
                  <a:cubicBezTo>
                    <a:pt x="2457" y="1225"/>
                    <a:pt x="2504" y="1094"/>
                    <a:pt x="2511" y="958"/>
                  </a:cubicBezTo>
                  <a:cubicBezTo>
                    <a:pt x="2514" y="958"/>
                    <a:pt x="2515" y="956"/>
                    <a:pt x="2515" y="956"/>
                  </a:cubicBezTo>
                  <a:cubicBezTo>
                    <a:pt x="2540" y="946"/>
                    <a:pt x="2567" y="941"/>
                    <a:pt x="2593" y="941"/>
                  </a:cubicBezTo>
                  <a:close/>
                  <a:moveTo>
                    <a:pt x="3108" y="1349"/>
                  </a:moveTo>
                  <a:cubicBezTo>
                    <a:pt x="3151" y="1349"/>
                    <a:pt x="3191" y="1367"/>
                    <a:pt x="3219" y="1398"/>
                  </a:cubicBezTo>
                  <a:cubicBezTo>
                    <a:pt x="3249" y="1433"/>
                    <a:pt x="3264" y="1478"/>
                    <a:pt x="3257" y="1526"/>
                  </a:cubicBezTo>
                  <a:cubicBezTo>
                    <a:pt x="3238" y="1637"/>
                    <a:pt x="3164" y="1732"/>
                    <a:pt x="3059" y="1778"/>
                  </a:cubicBezTo>
                  <a:cubicBezTo>
                    <a:pt x="3050" y="1782"/>
                    <a:pt x="3040" y="1785"/>
                    <a:pt x="3030" y="1790"/>
                  </a:cubicBezTo>
                  <a:cubicBezTo>
                    <a:pt x="2986" y="1732"/>
                    <a:pt x="2938" y="1678"/>
                    <a:pt x="2884" y="1630"/>
                  </a:cubicBezTo>
                  <a:cubicBezTo>
                    <a:pt x="2954" y="1554"/>
                    <a:pt x="3004" y="1466"/>
                    <a:pt x="3033" y="1368"/>
                  </a:cubicBezTo>
                  <a:cubicBezTo>
                    <a:pt x="3052" y="1358"/>
                    <a:pt x="3072" y="1351"/>
                    <a:pt x="3094" y="1349"/>
                  </a:cubicBezTo>
                  <a:cubicBezTo>
                    <a:pt x="3099" y="1349"/>
                    <a:pt x="3103" y="1349"/>
                    <a:pt x="3108" y="1349"/>
                  </a:cubicBezTo>
                  <a:close/>
                  <a:moveTo>
                    <a:pt x="638" y="0"/>
                  </a:moveTo>
                  <a:cubicBezTo>
                    <a:pt x="428" y="0"/>
                    <a:pt x="238" y="105"/>
                    <a:pt x="125" y="284"/>
                  </a:cubicBezTo>
                  <a:cubicBezTo>
                    <a:pt x="11" y="461"/>
                    <a:pt x="1" y="678"/>
                    <a:pt x="90" y="868"/>
                  </a:cubicBezTo>
                  <a:lnTo>
                    <a:pt x="112" y="914"/>
                  </a:lnTo>
                  <a:cubicBezTo>
                    <a:pt x="148" y="988"/>
                    <a:pt x="175" y="1069"/>
                    <a:pt x="186" y="1154"/>
                  </a:cubicBezTo>
                  <a:cubicBezTo>
                    <a:pt x="201" y="1243"/>
                    <a:pt x="204" y="1333"/>
                    <a:pt x="192" y="1424"/>
                  </a:cubicBezTo>
                  <a:lnTo>
                    <a:pt x="162" y="1668"/>
                  </a:lnTo>
                  <a:cubicBezTo>
                    <a:pt x="134" y="1880"/>
                    <a:pt x="119" y="2098"/>
                    <a:pt x="119" y="2316"/>
                  </a:cubicBezTo>
                  <a:cubicBezTo>
                    <a:pt x="119" y="2390"/>
                    <a:pt x="179" y="2452"/>
                    <a:pt x="257" y="2452"/>
                  </a:cubicBezTo>
                  <a:cubicBezTo>
                    <a:pt x="331" y="2452"/>
                    <a:pt x="394" y="2392"/>
                    <a:pt x="394" y="2316"/>
                  </a:cubicBezTo>
                  <a:cubicBezTo>
                    <a:pt x="394" y="2108"/>
                    <a:pt x="409" y="1902"/>
                    <a:pt x="433" y="1703"/>
                  </a:cubicBezTo>
                  <a:lnTo>
                    <a:pt x="464" y="1458"/>
                  </a:lnTo>
                  <a:cubicBezTo>
                    <a:pt x="479" y="1341"/>
                    <a:pt x="477" y="1222"/>
                    <a:pt x="457" y="1107"/>
                  </a:cubicBezTo>
                  <a:cubicBezTo>
                    <a:pt x="439" y="1000"/>
                    <a:pt x="406" y="895"/>
                    <a:pt x="359" y="797"/>
                  </a:cubicBezTo>
                  <a:lnTo>
                    <a:pt x="337" y="752"/>
                  </a:lnTo>
                  <a:cubicBezTo>
                    <a:pt x="287" y="645"/>
                    <a:pt x="293" y="528"/>
                    <a:pt x="355" y="431"/>
                  </a:cubicBezTo>
                  <a:cubicBezTo>
                    <a:pt x="417" y="332"/>
                    <a:pt x="520" y="276"/>
                    <a:pt x="637" y="276"/>
                  </a:cubicBezTo>
                  <a:cubicBezTo>
                    <a:pt x="732" y="276"/>
                    <a:pt x="819" y="314"/>
                    <a:pt x="884" y="386"/>
                  </a:cubicBezTo>
                  <a:cubicBezTo>
                    <a:pt x="947" y="455"/>
                    <a:pt x="976" y="547"/>
                    <a:pt x="969" y="642"/>
                  </a:cubicBezTo>
                  <a:lnTo>
                    <a:pt x="964" y="708"/>
                  </a:lnTo>
                  <a:cubicBezTo>
                    <a:pt x="952" y="828"/>
                    <a:pt x="973" y="950"/>
                    <a:pt x="1023" y="1060"/>
                  </a:cubicBezTo>
                  <a:cubicBezTo>
                    <a:pt x="1119" y="1279"/>
                    <a:pt x="1319" y="1433"/>
                    <a:pt x="1556" y="1471"/>
                  </a:cubicBezTo>
                  <a:lnTo>
                    <a:pt x="2159" y="1569"/>
                  </a:lnTo>
                  <a:cubicBezTo>
                    <a:pt x="2441" y="1614"/>
                    <a:pt x="2685" y="1768"/>
                    <a:pt x="2850" y="2003"/>
                  </a:cubicBezTo>
                  <a:cubicBezTo>
                    <a:pt x="3012" y="2237"/>
                    <a:pt x="3071" y="2522"/>
                    <a:pt x="3015" y="2801"/>
                  </a:cubicBezTo>
                  <a:lnTo>
                    <a:pt x="2738" y="4187"/>
                  </a:lnTo>
                  <a:cubicBezTo>
                    <a:pt x="2692" y="4412"/>
                    <a:pt x="2670" y="4642"/>
                    <a:pt x="2669" y="4870"/>
                  </a:cubicBezTo>
                  <a:cubicBezTo>
                    <a:pt x="2669" y="4946"/>
                    <a:pt x="2729" y="5007"/>
                    <a:pt x="2803" y="5007"/>
                  </a:cubicBezTo>
                  <a:cubicBezTo>
                    <a:pt x="2879" y="5007"/>
                    <a:pt x="2941" y="4947"/>
                    <a:pt x="2941" y="4873"/>
                  </a:cubicBezTo>
                  <a:cubicBezTo>
                    <a:pt x="2942" y="4661"/>
                    <a:pt x="2964" y="4446"/>
                    <a:pt x="3005" y="4240"/>
                  </a:cubicBezTo>
                  <a:lnTo>
                    <a:pt x="3283" y="2854"/>
                  </a:lnTo>
                  <a:cubicBezTo>
                    <a:pt x="3340" y="2569"/>
                    <a:pt x="3303" y="2282"/>
                    <a:pt x="3179" y="2026"/>
                  </a:cubicBezTo>
                  <a:cubicBezTo>
                    <a:pt x="3362" y="1940"/>
                    <a:pt x="3491" y="1773"/>
                    <a:pt x="3527" y="1572"/>
                  </a:cubicBezTo>
                  <a:cubicBezTo>
                    <a:pt x="3549" y="1442"/>
                    <a:pt x="3512" y="1310"/>
                    <a:pt x="3423" y="1212"/>
                  </a:cubicBezTo>
                  <a:cubicBezTo>
                    <a:pt x="3342" y="1121"/>
                    <a:pt x="3230" y="1072"/>
                    <a:pt x="3111" y="1072"/>
                  </a:cubicBezTo>
                  <a:cubicBezTo>
                    <a:pt x="3099" y="1072"/>
                    <a:pt x="3088" y="1072"/>
                    <a:pt x="3077" y="1073"/>
                  </a:cubicBezTo>
                  <a:cubicBezTo>
                    <a:pt x="3071" y="1073"/>
                    <a:pt x="3064" y="1075"/>
                    <a:pt x="3058" y="1075"/>
                  </a:cubicBezTo>
                  <a:lnTo>
                    <a:pt x="3058" y="1073"/>
                  </a:lnTo>
                  <a:cubicBezTo>
                    <a:pt x="3037" y="928"/>
                    <a:pt x="2954" y="803"/>
                    <a:pt x="2828" y="730"/>
                  </a:cubicBezTo>
                  <a:cubicBezTo>
                    <a:pt x="2755" y="687"/>
                    <a:pt x="2674" y="665"/>
                    <a:pt x="2593" y="665"/>
                  </a:cubicBezTo>
                  <a:cubicBezTo>
                    <a:pt x="2553" y="665"/>
                    <a:pt x="2512" y="671"/>
                    <a:pt x="2473" y="681"/>
                  </a:cubicBezTo>
                  <a:cubicBezTo>
                    <a:pt x="2423" y="556"/>
                    <a:pt x="2325" y="456"/>
                    <a:pt x="2197" y="409"/>
                  </a:cubicBezTo>
                  <a:cubicBezTo>
                    <a:pt x="2143" y="389"/>
                    <a:pt x="2087" y="379"/>
                    <a:pt x="2031" y="379"/>
                  </a:cubicBezTo>
                  <a:cubicBezTo>
                    <a:pt x="1983" y="379"/>
                    <a:pt x="1934" y="386"/>
                    <a:pt x="1888" y="402"/>
                  </a:cubicBezTo>
                  <a:cubicBezTo>
                    <a:pt x="1872" y="368"/>
                    <a:pt x="1853" y="338"/>
                    <a:pt x="1831" y="309"/>
                  </a:cubicBezTo>
                  <a:cubicBezTo>
                    <a:pt x="1736" y="174"/>
                    <a:pt x="1588" y="89"/>
                    <a:pt x="1422" y="80"/>
                  </a:cubicBezTo>
                  <a:cubicBezTo>
                    <a:pt x="1412" y="80"/>
                    <a:pt x="1401" y="80"/>
                    <a:pt x="1391" y="80"/>
                  </a:cubicBezTo>
                  <a:cubicBezTo>
                    <a:pt x="1276" y="80"/>
                    <a:pt x="1165" y="117"/>
                    <a:pt x="1075" y="184"/>
                  </a:cubicBezTo>
                  <a:cubicBezTo>
                    <a:pt x="961" y="67"/>
                    <a:pt x="803" y="0"/>
                    <a:pt x="6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 name="Google Shape;284;p5"/>
            <p:cNvSpPr/>
            <p:nvPr/>
          </p:nvSpPr>
          <p:spPr>
            <a:xfrm>
              <a:off x="6961074" y="3614508"/>
              <a:ext cx="51041" cy="10321"/>
            </a:xfrm>
            <a:custGeom>
              <a:rect b="b" l="l" r="r" t="t"/>
              <a:pathLst>
                <a:path extrusionOk="0" h="275" w="1360">
                  <a:moveTo>
                    <a:pt x="138" y="0"/>
                  </a:moveTo>
                  <a:cubicBezTo>
                    <a:pt x="63" y="0"/>
                    <a:pt x="0" y="63"/>
                    <a:pt x="0" y="137"/>
                  </a:cubicBezTo>
                  <a:cubicBezTo>
                    <a:pt x="0" y="212"/>
                    <a:pt x="63" y="275"/>
                    <a:pt x="138" y="275"/>
                  </a:cubicBezTo>
                  <a:lnTo>
                    <a:pt x="1222" y="275"/>
                  </a:lnTo>
                  <a:cubicBezTo>
                    <a:pt x="1298" y="275"/>
                    <a:pt x="1360" y="213"/>
                    <a:pt x="1360" y="137"/>
                  </a:cubicBezTo>
                  <a:cubicBezTo>
                    <a:pt x="1360" y="63"/>
                    <a:pt x="1298" y="0"/>
                    <a:pt x="122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 name="Google Shape;285;p5"/>
            <p:cNvSpPr/>
            <p:nvPr/>
          </p:nvSpPr>
          <p:spPr>
            <a:xfrm>
              <a:off x="6800746" y="3882735"/>
              <a:ext cx="50328" cy="10358"/>
            </a:xfrm>
            <a:custGeom>
              <a:rect b="b" l="l" r="r" t="t"/>
              <a:pathLst>
                <a:path extrusionOk="0" h="276" w="1341">
                  <a:moveTo>
                    <a:pt x="136" y="1"/>
                  </a:moveTo>
                  <a:cubicBezTo>
                    <a:pt x="60" y="1"/>
                    <a:pt x="0" y="64"/>
                    <a:pt x="0" y="138"/>
                  </a:cubicBezTo>
                  <a:cubicBezTo>
                    <a:pt x="0" y="213"/>
                    <a:pt x="62" y="275"/>
                    <a:pt x="136" y="275"/>
                  </a:cubicBezTo>
                  <a:lnTo>
                    <a:pt x="1204" y="275"/>
                  </a:lnTo>
                  <a:cubicBezTo>
                    <a:pt x="1280" y="275"/>
                    <a:pt x="1341" y="213"/>
                    <a:pt x="1341" y="138"/>
                  </a:cubicBezTo>
                  <a:cubicBezTo>
                    <a:pt x="1341" y="64"/>
                    <a:pt x="1280" y="1"/>
                    <a:pt x="120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 name="Google Shape;286;p5"/>
            <p:cNvSpPr/>
            <p:nvPr/>
          </p:nvSpPr>
          <p:spPr>
            <a:xfrm>
              <a:off x="6808027" y="3776862"/>
              <a:ext cx="31413" cy="10283"/>
            </a:xfrm>
            <a:custGeom>
              <a:rect b="b" l="l" r="r" t="t"/>
              <a:pathLst>
                <a:path extrusionOk="0" h="274" w="837">
                  <a:moveTo>
                    <a:pt x="138" y="0"/>
                  </a:moveTo>
                  <a:cubicBezTo>
                    <a:pt x="64" y="0"/>
                    <a:pt x="1" y="61"/>
                    <a:pt x="1" y="137"/>
                  </a:cubicBezTo>
                  <a:cubicBezTo>
                    <a:pt x="1" y="212"/>
                    <a:pt x="64" y="273"/>
                    <a:pt x="138" y="273"/>
                  </a:cubicBezTo>
                  <a:lnTo>
                    <a:pt x="700" y="273"/>
                  </a:lnTo>
                  <a:cubicBezTo>
                    <a:pt x="774" y="273"/>
                    <a:pt x="837" y="212"/>
                    <a:pt x="837" y="137"/>
                  </a:cubicBezTo>
                  <a:cubicBezTo>
                    <a:pt x="837" y="61"/>
                    <a:pt x="774" y="0"/>
                    <a:pt x="70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87" name="Google Shape;287;p5"/>
          <p:cNvGrpSpPr/>
          <p:nvPr/>
        </p:nvGrpSpPr>
        <p:grpSpPr>
          <a:xfrm>
            <a:off x="7043030" y="3264365"/>
            <a:ext cx="2113525" cy="1523700"/>
            <a:chOff x="364888" y="0"/>
            <a:chExt cx="2113525" cy="1523700"/>
          </a:xfrm>
        </p:grpSpPr>
        <p:sp>
          <p:nvSpPr>
            <p:cNvPr id="288" name="Google Shape;288;p5"/>
            <p:cNvSpPr/>
            <p:nvPr/>
          </p:nvSpPr>
          <p:spPr>
            <a:xfrm>
              <a:off x="1321258" y="527200"/>
              <a:ext cx="1157155" cy="996500"/>
            </a:xfrm>
            <a:prstGeom prst="hexagon">
              <a:avLst>
                <a:gd fmla="val 25000" name="adj"/>
                <a:gd fmla="val 115470" name="vf"/>
              </a:avLst>
            </a:prstGeom>
            <a:solidFill>
              <a:srgbClr val="C58C69"/>
            </a:solidFill>
            <a:ln cap="flat" cmpd="sng" w="25400">
              <a:solidFill>
                <a:srgbClr val="C58C6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 name="Google Shape;289;p5"/>
            <p:cNvSpPr txBox="1"/>
            <p:nvPr/>
          </p:nvSpPr>
          <p:spPr>
            <a:xfrm>
              <a:off x="1500729" y="681754"/>
              <a:ext cx="798213" cy="687392"/>
            </a:xfrm>
            <a:prstGeom prst="rect">
              <a:avLst/>
            </a:prstGeom>
            <a:noFill/>
            <a:ln>
              <a:noFill/>
            </a:ln>
          </p:spPr>
          <p:txBody>
            <a:bodyPr anchorCtr="0" anchor="ctr" bIns="54600" lIns="0" spcFirstLastPara="1" rIns="0" wrap="square" tIns="54600">
              <a:noAutofit/>
            </a:bodyPr>
            <a:lstStyle/>
            <a:p>
              <a:pPr indent="0" lvl="0" marL="0" marR="0" rtl="0" algn="ctr">
                <a:lnSpc>
                  <a:spcPct val="90000"/>
                </a:lnSpc>
                <a:spcBef>
                  <a:spcPts val="0"/>
                </a:spcBef>
                <a:spcAft>
                  <a:spcPts val="0"/>
                </a:spcAft>
                <a:buClr>
                  <a:srgbClr val="000000"/>
                </a:buClr>
                <a:buSzPts val="4300"/>
                <a:buFont typeface="Arial"/>
                <a:buNone/>
              </a:pPr>
              <a:r>
                <a:rPr b="0" i="0" lang="en-US" sz="4300" u="none" cap="none" strike="noStrike">
                  <a:solidFill>
                    <a:schemeClr val="lt1"/>
                  </a:solidFill>
                  <a:latin typeface="Arial"/>
                  <a:ea typeface="Arial"/>
                  <a:cs typeface="Arial"/>
                  <a:sym typeface="Arial"/>
                </a:rPr>
                <a:t>AI</a:t>
              </a:r>
              <a:endParaRPr b="0" i="0" sz="1400" u="none" cap="none" strike="noStrike">
                <a:solidFill>
                  <a:srgbClr val="000000"/>
                </a:solidFill>
                <a:latin typeface="Arial"/>
                <a:ea typeface="Arial"/>
                <a:cs typeface="Arial"/>
                <a:sym typeface="Arial"/>
              </a:endParaRPr>
            </a:p>
          </p:txBody>
        </p:sp>
        <p:sp>
          <p:nvSpPr>
            <p:cNvPr id="290" name="Google Shape;290;p5"/>
            <p:cNvSpPr/>
            <p:nvPr/>
          </p:nvSpPr>
          <p:spPr>
            <a:xfrm>
              <a:off x="1348100" y="967245"/>
              <a:ext cx="135054" cy="116563"/>
            </a:xfrm>
            <a:prstGeom prst="hexagon">
              <a:avLst>
                <a:gd fmla="val 25000" name="adj"/>
                <a:gd fmla="val 115470" name="vf"/>
              </a:avLst>
            </a:prstGeom>
            <a:solidFill>
              <a:srgbClr val="F3F5F0"/>
            </a:solidFill>
            <a:ln cap="flat" cmpd="sng" w="25400">
              <a:solidFill>
                <a:srgbClr val="C58C6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 name="Google Shape;291;p5"/>
            <p:cNvSpPr/>
            <p:nvPr/>
          </p:nvSpPr>
          <p:spPr>
            <a:xfrm>
              <a:off x="364888" y="0"/>
              <a:ext cx="1155675" cy="996195"/>
            </a:xfrm>
            <a:prstGeom prst="hexagon">
              <a:avLst>
                <a:gd fmla="val 25000" name="adj"/>
                <a:gd fmla="val 115470" name="vf"/>
              </a:avLst>
            </a:prstGeom>
            <a:blipFill rotWithShape="1">
              <a:blip r:embed="rId3">
                <a:alphaModFix/>
              </a:blip>
              <a:stretch>
                <a:fillRect b="0" l="-11996" r="-11994" t="0"/>
              </a:stretch>
            </a:blipFill>
            <a:ln cap="flat" cmpd="sng" w="25400">
              <a:solidFill>
                <a:srgbClr val="C58C6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 name="Google Shape;292;p5"/>
            <p:cNvSpPr/>
            <p:nvPr/>
          </p:nvSpPr>
          <p:spPr>
            <a:xfrm>
              <a:off x="1147315" y="858300"/>
              <a:ext cx="135054" cy="116563"/>
            </a:xfrm>
            <a:prstGeom prst="hexagon">
              <a:avLst>
                <a:gd fmla="val 25000" name="adj"/>
                <a:gd fmla="val 115470" name="vf"/>
              </a:avLst>
            </a:prstGeom>
            <a:solidFill>
              <a:srgbClr val="F3F5F0"/>
            </a:solidFill>
            <a:ln cap="flat" cmpd="sng" w="25400">
              <a:solidFill>
                <a:srgbClr val="C58C6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93" name="Google Shape;293;p5"/>
          <p:cNvSpPr txBox="1"/>
          <p:nvPr>
            <p:ph idx="1" type="subTitle"/>
          </p:nvPr>
        </p:nvSpPr>
        <p:spPr>
          <a:xfrm>
            <a:off x="571564" y="1493884"/>
            <a:ext cx="7704000" cy="1748420"/>
          </a:xfrm>
          <a:prstGeom prst="rect">
            <a:avLst/>
          </a:prstGeom>
          <a:noFill/>
          <a:ln>
            <a:noFill/>
          </a:ln>
        </p:spPr>
        <p:txBody>
          <a:bodyPr anchorCtr="0" anchor="t" bIns="91425" lIns="91425" spcFirstLastPara="1" rIns="91425" wrap="square" tIns="91425">
            <a:noAutofit/>
          </a:bodyPr>
          <a:lstStyle/>
          <a:p>
            <a:pPr indent="0" lvl="0" marL="139700" rtl="0" algn="l">
              <a:lnSpc>
                <a:spcPct val="100000"/>
              </a:lnSpc>
              <a:spcBef>
                <a:spcPts val="0"/>
              </a:spcBef>
              <a:spcAft>
                <a:spcPts val="0"/>
              </a:spcAft>
              <a:buSzPts val="1400"/>
              <a:buNone/>
            </a:pPr>
            <a:r>
              <a:rPr lang="en-US" sz="1800">
                <a:solidFill>
                  <a:srgbClr val="000000"/>
                </a:solidFill>
                <a:latin typeface="Times New Roman"/>
                <a:ea typeface="Times New Roman"/>
                <a:cs typeface="Times New Roman"/>
                <a:sym typeface="Times New Roman"/>
              </a:rPr>
              <a:t>Bài toán nhận diện hành vi con người đòi hỏi phải dự đoán vị trí khớp của một người trong hình ảnh hoặc video. </a:t>
            </a:r>
            <a:endParaRPr/>
          </a:p>
          <a:p>
            <a:pPr indent="0" lvl="0" marL="139700" rtl="0" algn="l">
              <a:lnSpc>
                <a:spcPct val="100000"/>
              </a:lnSpc>
              <a:spcBef>
                <a:spcPts val="0"/>
              </a:spcBef>
              <a:spcAft>
                <a:spcPts val="0"/>
              </a:spcAft>
              <a:buSzPts val="1400"/>
              <a:buNone/>
            </a:pPr>
            <a:r>
              <a:t/>
            </a:r>
            <a:endParaRPr sz="1800">
              <a:solidFill>
                <a:srgbClr val="000000"/>
              </a:solidFill>
              <a:latin typeface="Times New Roman"/>
              <a:ea typeface="Times New Roman"/>
              <a:cs typeface="Times New Roman"/>
              <a:sym typeface="Times New Roman"/>
            </a:endParaRPr>
          </a:p>
          <a:p>
            <a:pPr indent="0" lvl="0" marL="139700" rtl="0" algn="l">
              <a:lnSpc>
                <a:spcPct val="100000"/>
              </a:lnSpc>
              <a:spcBef>
                <a:spcPts val="0"/>
              </a:spcBef>
              <a:spcAft>
                <a:spcPts val="0"/>
              </a:spcAft>
              <a:buSzPts val="1400"/>
              <a:buNone/>
            </a:pPr>
            <a:r>
              <a:rPr lang="en-US" sz="1800">
                <a:solidFill>
                  <a:srgbClr val="000000"/>
                </a:solidFill>
                <a:latin typeface="Times New Roman"/>
                <a:ea typeface="Times New Roman"/>
                <a:cs typeface="Times New Roman"/>
                <a:sym typeface="Times New Roman"/>
              </a:rPr>
              <a:t>Phương pháp tiếp cận:</a:t>
            </a:r>
            <a:endParaRPr/>
          </a:p>
          <a:p>
            <a:pPr indent="0" lvl="0" marL="139700" rtl="0" algn="l">
              <a:lnSpc>
                <a:spcPct val="100000"/>
              </a:lnSpc>
              <a:spcBef>
                <a:spcPts val="0"/>
              </a:spcBef>
              <a:spcAft>
                <a:spcPts val="0"/>
              </a:spcAft>
              <a:buSzPts val="1400"/>
              <a:buNone/>
            </a:pPr>
            <a:r>
              <a:rPr lang="en-US" sz="1800">
                <a:solidFill>
                  <a:srgbClr val="000000"/>
                </a:solidFill>
                <a:latin typeface="Times New Roman"/>
                <a:ea typeface="Times New Roman"/>
                <a:cs typeface="Times New Roman"/>
                <a:sym typeface="Times New Roman"/>
              </a:rPr>
              <a:t>+Hướng tiếp cận từ dưới lên</a:t>
            </a:r>
            <a:endParaRPr sz="1800">
              <a:solidFill>
                <a:srgbClr val="000000"/>
              </a:solidFill>
              <a:latin typeface="Times New Roman"/>
              <a:ea typeface="Times New Roman"/>
              <a:cs typeface="Times New Roman"/>
              <a:sym typeface="Times New Roman"/>
            </a:endParaRPr>
          </a:p>
          <a:p>
            <a:pPr indent="0" lvl="0" marL="139700" rtl="0" algn="l">
              <a:lnSpc>
                <a:spcPct val="100000"/>
              </a:lnSpc>
              <a:spcBef>
                <a:spcPts val="0"/>
              </a:spcBef>
              <a:spcAft>
                <a:spcPts val="0"/>
              </a:spcAft>
              <a:buSzPts val="1400"/>
              <a:buNone/>
            </a:pPr>
            <a:r>
              <a:rPr lang="en-US" sz="1800">
                <a:solidFill>
                  <a:srgbClr val="000000"/>
                </a:solidFill>
                <a:latin typeface="Times New Roman"/>
                <a:ea typeface="Times New Roman"/>
                <a:cs typeface="Times New Roman"/>
                <a:sym typeface="Times New Roman"/>
              </a:rPr>
              <a:t>+Hướng tiếp cận từ trên xuống </a:t>
            </a:r>
            <a:endParaRPr sz="1800">
              <a:solidFill>
                <a:srgbClr val="000000"/>
              </a:solidFill>
              <a:latin typeface="Times New Roman"/>
              <a:ea typeface="Times New Roman"/>
              <a:cs typeface="Times New Roman"/>
              <a:sym typeface="Times New Roman"/>
            </a:endParaRPr>
          </a:p>
          <a:p>
            <a:pPr indent="0" lvl="0" marL="139700" rtl="0" algn="l">
              <a:lnSpc>
                <a:spcPct val="100000"/>
              </a:lnSpc>
              <a:spcBef>
                <a:spcPts val="0"/>
              </a:spcBef>
              <a:spcAft>
                <a:spcPts val="0"/>
              </a:spcAft>
              <a:buSzPts val="1400"/>
              <a:buNone/>
            </a:pPr>
            <a:r>
              <a:t/>
            </a:r>
            <a:endParaRPr sz="1800">
              <a:latin typeface="Times New Roman"/>
              <a:ea typeface="Times New Roman"/>
              <a:cs typeface="Times New Roman"/>
              <a:sym typeface="Times New Roman"/>
            </a:endParaRPr>
          </a:p>
          <a:p>
            <a:pPr indent="-228600" lvl="0" marL="457200" rtl="0" algn="l">
              <a:lnSpc>
                <a:spcPct val="100000"/>
              </a:lnSpc>
              <a:spcBef>
                <a:spcPts val="0"/>
              </a:spcBef>
              <a:spcAft>
                <a:spcPts val="0"/>
              </a:spcAft>
              <a:buSzPts val="1400"/>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pic>
        <p:nvPicPr>
          <p:cNvPr id="298" name="Google Shape;298;p6"/>
          <p:cNvPicPr preferRelativeResize="0"/>
          <p:nvPr/>
        </p:nvPicPr>
        <p:blipFill rotWithShape="1">
          <a:blip r:embed="rId3">
            <a:alphaModFix/>
          </a:blip>
          <a:srcRect b="34927" l="45686" r="27650" t="57769"/>
          <a:stretch/>
        </p:blipFill>
        <p:spPr>
          <a:xfrm>
            <a:off x="4777024" y="1246574"/>
            <a:ext cx="3480125" cy="411077"/>
          </a:xfrm>
          <a:prstGeom prst="rect">
            <a:avLst/>
          </a:prstGeom>
          <a:noFill/>
          <a:ln>
            <a:noFill/>
          </a:ln>
        </p:spPr>
      </p:pic>
      <p:sp>
        <p:nvSpPr>
          <p:cNvPr id="299" name="Google Shape;299;p6"/>
          <p:cNvSpPr txBox="1"/>
          <p:nvPr>
            <p:ph type="title"/>
          </p:nvPr>
        </p:nvSpPr>
        <p:spPr>
          <a:xfrm>
            <a:off x="720000" y="540000"/>
            <a:ext cx="7704000" cy="564300"/>
          </a:xfrm>
          <a:prstGeom prst="rect">
            <a:avLst/>
          </a:prstGeom>
          <a:noFill/>
          <a:ln>
            <a:noFill/>
          </a:ln>
        </p:spPr>
        <p:txBody>
          <a:bodyPr anchorCtr="0" anchor="ctr" bIns="91425" lIns="91425" spcFirstLastPara="1" rIns="91425" wrap="square" tIns="91425">
            <a:noAutofit/>
          </a:bodyPr>
          <a:lstStyle/>
          <a:p>
            <a:pPr indent="0" lvl="0" marL="139700" rtl="0" algn="l">
              <a:lnSpc>
                <a:spcPct val="100000"/>
              </a:lnSpc>
              <a:spcBef>
                <a:spcPts val="0"/>
              </a:spcBef>
              <a:spcAft>
                <a:spcPts val="0"/>
              </a:spcAft>
              <a:buSzPts val="1400"/>
              <a:buNone/>
            </a:pPr>
            <a:r>
              <a:rPr lang="en-US" sz="1800">
                <a:solidFill>
                  <a:srgbClr val="000000"/>
                </a:solidFill>
                <a:latin typeface="Times New Roman"/>
                <a:ea typeface="Times New Roman"/>
                <a:cs typeface="Times New Roman"/>
                <a:sym typeface="Times New Roman"/>
              </a:rPr>
              <a:t>1.1.1 Mô hình tiếp cận từ trên xuống: </a:t>
            </a:r>
            <a:endParaRPr sz="1050"/>
          </a:p>
        </p:txBody>
      </p:sp>
      <p:sp>
        <p:nvSpPr>
          <p:cNvPr id="300" name="Google Shape;300;p6"/>
          <p:cNvSpPr txBox="1"/>
          <p:nvPr>
            <p:ph idx="1" type="subTitle"/>
          </p:nvPr>
        </p:nvSpPr>
        <p:spPr>
          <a:xfrm rot="1608435">
            <a:off x="7673056" y="1351616"/>
            <a:ext cx="1428189" cy="413498"/>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200"/>
              <a:buNone/>
            </a:pPr>
            <a:r>
              <a:rPr lang="en-US"/>
              <a:t>A Calendar</a:t>
            </a:r>
            <a:endParaRPr/>
          </a:p>
        </p:txBody>
      </p:sp>
      <p:grpSp>
        <p:nvGrpSpPr>
          <p:cNvPr id="301" name="Google Shape;301;p6"/>
          <p:cNvGrpSpPr/>
          <p:nvPr/>
        </p:nvGrpSpPr>
        <p:grpSpPr>
          <a:xfrm>
            <a:off x="8284445" y="376402"/>
            <a:ext cx="278582" cy="327570"/>
            <a:chOff x="5473426" y="3883227"/>
            <a:chExt cx="382773" cy="450021"/>
          </a:xfrm>
        </p:grpSpPr>
        <p:sp>
          <p:nvSpPr>
            <p:cNvPr id="302" name="Google Shape;302;p6"/>
            <p:cNvSpPr/>
            <p:nvPr/>
          </p:nvSpPr>
          <p:spPr>
            <a:xfrm>
              <a:off x="5523935" y="4038874"/>
              <a:ext cx="145" cy="181"/>
            </a:xfrm>
            <a:custGeom>
              <a:rect b="b" l="l" r="r" t="t"/>
              <a:pathLst>
                <a:path extrusionOk="0" h="5" w="4">
                  <a:moveTo>
                    <a:pt x="0" y="1"/>
                  </a:moveTo>
                  <a:lnTo>
                    <a:pt x="0" y="5"/>
                  </a:lnTo>
                  <a:lnTo>
                    <a:pt x="4" y="5"/>
                  </a:lnTo>
                  <a:lnTo>
                    <a:pt x="4" y="1"/>
                  </a:lnTo>
                  <a:close/>
                </a:path>
              </a:pathLst>
            </a:custGeom>
            <a:solidFill>
              <a:srgbClr val="2854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3" name="Google Shape;303;p6"/>
            <p:cNvSpPr/>
            <p:nvPr/>
          </p:nvSpPr>
          <p:spPr>
            <a:xfrm>
              <a:off x="5480115" y="3889880"/>
              <a:ext cx="313862" cy="436680"/>
            </a:xfrm>
            <a:custGeom>
              <a:rect b="b" l="l" r="r" t="t"/>
              <a:pathLst>
                <a:path extrusionOk="0" h="12078" w="8681">
                  <a:moveTo>
                    <a:pt x="308" y="1"/>
                  </a:moveTo>
                  <a:cubicBezTo>
                    <a:pt x="137" y="1"/>
                    <a:pt x="0" y="137"/>
                    <a:pt x="0" y="306"/>
                  </a:cubicBezTo>
                  <a:lnTo>
                    <a:pt x="0" y="1368"/>
                  </a:lnTo>
                  <a:lnTo>
                    <a:pt x="0" y="3513"/>
                  </a:lnTo>
                  <a:lnTo>
                    <a:pt x="0" y="10701"/>
                  </a:lnTo>
                  <a:lnTo>
                    <a:pt x="0" y="10788"/>
                  </a:lnTo>
                  <a:cubicBezTo>
                    <a:pt x="0" y="11500"/>
                    <a:pt x="576" y="12078"/>
                    <a:pt x="1290" y="12078"/>
                  </a:cubicBezTo>
                  <a:lnTo>
                    <a:pt x="1377" y="12078"/>
                  </a:lnTo>
                  <a:lnTo>
                    <a:pt x="8680" y="11053"/>
                  </a:lnTo>
                  <a:lnTo>
                    <a:pt x="8680" y="306"/>
                  </a:lnTo>
                  <a:cubicBezTo>
                    <a:pt x="8680" y="137"/>
                    <a:pt x="8542" y="1"/>
                    <a:pt x="837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 name="Google Shape;304;p6"/>
            <p:cNvSpPr/>
            <p:nvPr/>
          </p:nvSpPr>
          <p:spPr>
            <a:xfrm>
              <a:off x="5515691" y="4323848"/>
              <a:ext cx="32937" cy="2712"/>
            </a:xfrm>
            <a:custGeom>
              <a:rect b="b" l="l" r="r" t="t"/>
              <a:pathLst>
                <a:path extrusionOk="0" h="75" w="911">
                  <a:moveTo>
                    <a:pt x="911" y="1"/>
                  </a:moveTo>
                  <a:lnTo>
                    <a:pt x="1" y="38"/>
                  </a:lnTo>
                  <a:cubicBezTo>
                    <a:pt x="98" y="63"/>
                    <a:pt x="201" y="75"/>
                    <a:pt x="306" y="75"/>
                  </a:cubicBezTo>
                  <a:lnTo>
                    <a:pt x="393" y="75"/>
                  </a:lnTo>
                  <a:lnTo>
                    <a:pt x="911" y="1"/>
                  </a:ln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5" name="Google Shape;305;p6"/>
            <p:cNvSpPr/>
            <p:nvPr/>
          </p:nvSpPr>
          <p:spPr>
            <a:xfrm>
              <a:off x="5735550" y="3889880"/>
              <a:ext cx="58426" cy="406382"/>
            </a:xfrm>
            <a:custGeom>
              <a:rect b="b" l="l" r="r" t="t"/>
              <a:pathLst>
                <a:path extrusionOk="0" h="11240" w="1616">
                  <a:moveTo>
                    <a:pt x="1" y="1"/>
                  </a:moveTo>
                  <a:cubicBezTo>
                    <a:pt x="168" y="1"/>
                    <a:pt x="306" y="137"/>
                    <a:pt x="306" y="306"/>
                  </a:cubicBezTo>
                  <a:lnTo>
                    <a:pt x="306" y="11240"/>
                  </a:lnTo>
                  <a:lnTo>
                    <a:pt x="1615" y="11057"/>
                  </a:lnTo>
                  <a:lnTo>
                    <a:pt x="1615" y="308"/>
                  </a:lnTo>
                  <a:cubicBezTo>
                    <a:pt x="1615" y="139"/>
                    <a:pt x="1479" y="1"/>
                    <a:pt x="1308" y="1"/>
                  </a:cubicBezTo>
                  <a:close/>
                </a:path>
              </a:pathLst>
            </a:custGeom>
            <a:solidFill>
              <a:srgbClr val="000000">
                <a:alpha val="1372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6" name="Google Shape;306;p6"/>
            <p:cNvSpPr/>
            <p:nvPr/>
          </p:nvSpPr>
          <p:spPr>
            <a:xfrm>
              <a:off x="5524838" y="4279920"/>
              <a:ext cx="324672" cy="46640"/>
            </a:xfrm>
            <a:custGeom>
              <a:rect b="b" l="l" r="r" t="t"/>
              <a:pathLst>
                <a:path extrusionOk="0" h="1290" w="8980">
                  <a:moveTo>
                    <a:pt x="1290" y="0"/>
                  </a:moveTo>
                  <a:cubicBezTo>
                    <a:pt x="1290" y="714"/>
                    <a:pt x="714" y="1290"/>
                    <a:pt x="0" y="1290"/>
                  </a:cubicBezTo>
                  <a:lnTo>
                    <a:pt x="7690" y="1290"/>
                  </a:lnTo>
                  <a:cubicBezTo>
                    <a:pt x="8402" y="1290"/>
                    <a:pt x="8979" y="714"/>
                    <a:pt x="8979"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7" name="Google Shape;307;p6"/>
            <p:cNvSpPr/>
            <p:nvPr/>
          </p:nvSpPr>
          <p:spPr>
            <a:xfrm>
              <a:off x="5753193" y="4279920"/>
              <a:ext cx="96317" cy="46640"/>
            </a:xfrm>
            <a:custGeom>
              <a:rect b="b" l="l" r="r" t="t"/>
              <a:pathLst>
                <a:path extrusionOk="0" h="1290" w="2664">
                  <a:moveTo>
                    <a:pt x="1288" y="0"/>
                  </a:moveTo>
                  <a:cubicBezTo>
                    <a:pt x="1288" y="714"/>
                    <a:pt x="713" y="1290"/>
                    <a:pt x="1" y="1290"/>
                  </a:cubicBezTo>
                  <a:lnTo>
                    <a:pt x="1374" y="1290"/>
                  </a:lnTo>
                  <a:cubicBezTo>
                    <a:pt x="2086" y="1290"/>
                    <a:pt x="2663" y="714"/>
                    <a:pt x="2663" y="0"/>
                  </a:cubicBezTo>
                  <a:close/>
                </a:path>
              </a:pathLst>
            </a:custGeom>
            <a:solidFill>
              <a:srgbClr val="000000">
                <a:alpha val="1372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 name="Google Shape;308;p6"/>
            <p:cNvSpPr/>
            <p:nvPr/>
          </p:nvSpPr>
          <p:spPr>
            <a:xfrm>
              <a:off x="5523935" y="4038874"/>
              <a:ext cx="145" cy="181"/>
            </a:xfrm>
            <a:custGeom>
              <a:rect b="b" l="l" r="r" t="t"/>
              <a:pathLst>
                <a:path extrusionOk="0" h="5" w="4">
                  <a:moveTo>
                    <a:pt x="0" y="1"/>
                  </a:moveTo>
                  <a:lnTo>
                    <a:pt x="0" y="5"/>
                  </a:lnTo>
                  <a:lnTo>
                    <a:pt x="4" y="5"/>
                  </a:lnTo>
                  <a:lnTo>
                    <a:pt x="4" y="1"/>
                  </a:lnTo>
                  <a:close/>
                </a:path>
              </a:pathLst>
            </a:custGeom>
            <a:solidFill>
              <a:srgbClr val="2854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 name="Google Shape;309;p6"/>
            <p:cNvSpPr/>
            <p:nvPr/>
          </p:nvSpPr>
          <p:spPr>
            <a:xfrm>
              <a:off x="5668410" y="4166646"/>
              <a:ext cx="66706" cy="84603"/>
            </a:xfrm>
            <a:custGeom>
              <a:rect b="b" l="l" r="r" t="t"/>
              <a:pathLst>
                <a:path extrusionOk="0" h="2340" w="1845">
                  <a:moveTo>
                    <a:pt x="1" y="0"/>
                  </a:moveTo>
                  <a:lnTo>
                    <a:pt x="1" y="2340"/>
                  </a:lnTo>
                  <a:lnTo>
                    <a:pt x="924" y="1722"/>
                  </a:lnTo>
                  <a:lnTo>
                    <a:pt x="1844" y="2340"/>
                  </a:lnTo>
                  <a:lnTo>
                    <a:pt x="1844" y="0"/>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 name="Google Shape;310;p6"/>
            <p:cNvSpPr/>
            <p:nvPr/>
          </p:nvSpPr>
          <p:spPr>
            <a:xfrm>
              <a:off x="5522994" y="3933772"/>
              <a:ext cx="233200" cy="27514"/>
            </a:xfrm>
            <a:custGeom>
              <a:rect b="b" l="l" r="r" t="t"/>
              <a:pathLst>
                <a:path extrusionOk="0" h="761" w="6450">
                  <a:moveTo>
                    <a:pt x="372" y="0"/>
                  </a:moveTo>
                  <a:cubicBezTo>
                    <a:pt x="168" y="0"/>
                    <a:pt x="1" y="168"/>
                    <a:pt x="1" y="372"/>
                  </a:cubicBezTo>
                  <a:lnTo>
                    <a:pt x="1" y="389"/>
                  </a:lnTo>
                  <a:cubicBezTo>
                    <a:pt x="1" y="594"/>
                    <a:pt x="168" y="761"/>
                    <a:pt x="372" y="761"/>
                  </a:cubicBezTo>
                  <a:lnTo>
                    <a:pt x="6078" y="761"/>
                  </a:lnTo>
                  <a:cubicBezTo>
                    <a:pt x="6282" y="761"/>
                    <a:pt x="6450" y="594"/>
                    <a:pt x="6450" y="389"/>
                  </a:cubicBezTo>
                  <a:lnTo>
                    <a:pt x="6450" y="372"/>
                  </a:lnTo>
                  <a:cubicBezTo>
                    <a:pt x="6450" y="168"/>
                    <a:pt x="6282" y="0"/>
                    <a:pt x="6078"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 name="Google Shape;311;p6"/>
            <p:cNvSpPr/>
            <p:nvPr/>
          </p:nvSpPr>
          <p:spPr>
            <a:xfrm>
              <a:off x="5522994" y="3986233"/>
              <a:ext cx="233200" cy="27514"/>
            </a:xfrm>
            <a:custGeom>
              <a:rect b="b" l="l" r="r" t="t"/>
              <a:pathLst>
                <a:path extrusionOk="0" h="761" w="6450">
                  <a:moveTo>
                    <a:pt x="372" y="0"/>
                  </a:moveTo>
                  <a:cubicBezTo>
                    <a:pt x="168" y="0"/>
                    <a:pt x="1" y="167"/>
                    <a:pt x="1" y="372"/>
                  </a:cubicBezTo>
                  <a:lnTo>
                    <a:pt x="1" y="389"/>
                  </a:lnTo>
                  <a:cubicBezTo>
                    <a:pt x="1" y="593"/>
                    <a:pt x="168" y="761"/>
                    <a:pt x="372" y="761"/>
                  </a:cubicBezTo>
                  <a:lnTo>
                    <a:pt x="6078" y="761"/>
                  </a:lnTo>
                  <a:cubicBezTo>
                    <a:pt x="6282" y="761"/>
                    <a:pt x="6448" y="593"/>
                    <a:pt x="6450" y="389"/>
                  </a:cubicBezTo>
                  <a:lnTo>
                    <a:pt x="6450" y="372"/>
                  </a:lnTo>
                  <a:cubicBezTo>
                    <a:pt x="6450" y="167"/>
                    <a:pt x="6282" y="0"/>
                    <a:pt x="6078"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 name="Google Shape;312;p6"/>
            <p:cNvSpPr/>
            <p:nvPr/>
          </p:nvSpPr>
          <p:spPr>
            <a:xfrm>
              <a:off x="5525055" y="4038657"/>
              <a:ext cx="107959" cy="27550"/>
            </a:xfrm>
            <a:custGeom>
              <a:rect b="b" l="l" r="r" t="t"/>
              <a:pathLst>
                <a:path extrusionOk="0" h="762" w="2986">
                  <a:moveTo>
                    <a:pt x="372" y="1"/>
                  </a:moveTo>
                  <a:cubicBezTo>
                    <a:pt x="167" y="1"/>
                    <a:pt x="0" y="168"/>
                    <a:pt x="0" y="372"/>
                  </a:cubicBezTo>
                  <a:lnTo>
                    <a:pt x="0" y="390"/>
                  </a:lnTo>
                  <a:cubicBezTo>
                    <a:pt x="0" y="594"/>
                    <a:pt x="167" y="761"/>
                    <a:pt x="372" y="761"/>
                  </a:cubicBezTo>
                  <a:lnTo>
                    <a:pt x="2614" y="761"/>
                  </a:lnTo>
                  <a:cubicBezTo>
                    <a:pt x="2818" y="761"/>
                    <a:pt x="2985" y="596"/>
                    <a:pt x="2985" y="390"/>
                  </a:cubicBezTo>
                  <a:lnTo>
                    <a:pt x="2985" y="372"/>
                  </a:lnTo>
                  <a:cubicBezTo>
                    <a:pt x="2985" y="168"/>
                    <a:pt x="2818" y="1"/>
                    <a:pt x="2614"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 name="Google Shape;313;p6"/>
            <p:cNvSpPr/>
            <p:nvPr/>
          </p:nvSpPr>
          <p:spPr>
            <a:xfrm>
              <a:off x="5639920" y="4070510"/>
              <a:ext cx="123795" cy="123795"/>
            </a:xfrm>
            <a:custGeom>
              <a:rect b="b" l="l" r="r" t="t"/>
              <a:pathLst>
                <a:path extrusionOk="0" h="3424" w="3424">
                  <a:moveTo>
                    <a:pt x="1712" y="1"/>
                  </a:moveTo>
                  <a:cubicBezTo>
                    <a:pt x="765" y="1"/>
                    <a:pt x="1" y="765"/>
                    <a:pt x="1" y="1712"/>
                  </a:cubicBezTo>
                  <a:cubicBezTo>
                    <a:pt x="1" y="2657"/>
                    <a:pt x="765" y="3424"/>
                    <a:pt x="1712" y="3424"/>
                  </a:cubicBezTo>
                  <a:cubicBezTo>
                    <a:pt x="2658" y="3424"/>
                    <a:pt x="3424" y="2657"/>
                    <a:pt x="3424" y="1712"/>
                  </a:cubicBezTo>
                  <a:cubicBezTo>
                    <a:pt x="3424" y="765"/>
                    <a:pt x="2658" y="1"/>
                    <a:pt x="1712"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 name="Google Shape;314;p6"/>
            <p:cNvSpPr/>
            <p:nvPr/>
          </p:nvSpPr>
          <p:spPr>
            <a:xfrm>
              <a:off x="5665120" y="4095710"/>
              <a:ext cx="73358" cy="73358"/>
            </a:xfrm>
            <a:custGeom>
              <a:rect b="b" l="l" r="r" t="t"/>
              <a:pathLst>
                <a:path extrusionOk="0" h="2029" w="2029">
                  <a:moveTo>
                    <a:pt x="1015" y="0"/>
                  </a:moveTo>
                  <a:cubicBezTo>
                    <a:pt x="455" y="0"/>
                    <a:pt x="0" y="455"/>
                    <a:pt x="0" y="1015"/>
                  </a:cubicBezTo>
                  <a:cubicBezTo>
                    <a:pt x="0" y="1573"/>
                    <a:pt x="455" y="2029"/>
                    <a:pt x="1015" y="2029"/>
                  </a:cubicBezTo>
                  <a:cubicBezTo>
                    <a:pt x="1574" y="2029"/>
                    <a:pt x="2029" y="1573"/>
                    <a:pt x="2029" y="1015"/>
                  </a:cubicBezTo>
                  <a:cubicBezTo>
                    <a:pt x="2029" y="455"/>
                    <a:pt x="1574" y="0"/>
                    <a:pt x="1015" y="0"/>
                  </a:cubicBezTo>
                  <a:close/>
                </a:path>
              </a:pathLst>
            </a:custGeom>
            <a:solidFill>
              <a:srgbClr val="F2F2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5" name="Google Shape;315;p6"/>
            <p:cNvSpPr/>
            <p:nvPr/>
          </p:nvSpPr>
          <p:spPr>
            <a:xfrm>
              <a:off x="5473426" y="3883227"/>
              <a:ext cx="382773" cy="450021"/>
            </a:xfrm>
            <a:custGeom>
              <a:rect b="b" l="l" r="r" t="t"/>
              <a:pathLst>
                <a:path extrusionOk="0" h="12447" w="10587">
                  <a:moveTo>
                    <a:pt x="493" y="0"/>
                  </a:moveTo>
                  <a:cubicBezTo>
                    <a:pt x="222" y="0"/>
                    <a:pt x="1" y="222"/>
                    <a:pt x="1" y="490"/>
                  </a:cubicBezTo>
                  <a:lnTo>
                    <a:pt x="1" y="1552"/>
                  </a:lnTo>
                  <a:cubicBezTo>
                    <a:pt x="1" y="1655"/>
                    <a:pt x="84" y="1737"/>
                    <a:pt x="185" y="1737"/>
                  </a:cubicBezTo>
                  <a:cubicBezTo>
                    <a:pt x="289" y="1737"/>
                    <a:pt x="370" y="1655"/>
                    <a:pt x="370" y="1552"/>
                  </a:cubicBezTo>
                  <a:lnTo>
                    <a:pt x="370" y="490"/>
                  </a:lnTo>
                  <a:cubicBezTo>
                    <a:pt x="370" y="424"/>
                    <a:pt x="425" y="370"/>
                    <a:pt x="493" y="370"/>
                  </a:cubicBezTo>
                  <a:lnTo>
                    <a:pt x="8558" y="370"/>
                  </a:lnTo>
                  <a:cubicBezTo>
                    <a:pt x="8624" y="370"/>
                    <a:pt x="8680" y="422"/>
                    <a:pt x="8680" y="490"/>
                  </a:cubicBezTo>
                  <a:lnTo>
                    <a:pt x="8680" y="10788"/>
                  </a:lnTo>
                  <a:lnTo>
                    <a:pt x="5184" y="10788"/>
                  </a:lnTo>
                  <a:cubicBezTo>
                    <a:pt x="5082" y="10788"/>
                    <a:pt x="4999" y="10871"/>
                    <a:pt x="4999" y="10972"/>
                  </a:cubicBezTo>
                  <a:cubicBezTo>
                    <a:pt x="4999" y="11076"/>
                    <a:pt x="5080" y="11157"/>
                    <a:pt x="5184" y="11157"/>
                  </a:cubicBezTo>
                  <a:lnTo>
                    <a:pt x="10199" y="11157"/>
                  </a:lnTo>
                  <a:cubicBezTo>
                    <a:pt x="10112" y="11678"/>
                    <a:pt x="9657" y="12077"/>
                    <a:pt x="9110" y="12077"/>
                  </a:cubicBezTo>
                  <a:lnTo>
                    <a:pt x="2395" y="12077"/>
                  </a:lnTo>
                  <a:cubicBezTo>
                    <a:pt x="2657" y="11846"/>
                    <a:pt x="2836" y="11523"/>
                    <a:pt x="2881" y="11157"/>
                  </a:cubicBezTo>
                  <a:lnTo>
                    <a:pt x="4182" y="11157"/>
                  </a:lnTo>
                  <a:cubicBezTo>
                    <a:pt x="4285" y="11157"/>
                    <a:pt x="4367" y="11076"/>
                    <a:pt x="4367" y="10972"/>
                  </a:cubicBezTo>
                  <a:cubicBezTo>
                    <a:pt x="4367" y="10871"/>
                    <a:pt x="4285" y="10788"/>
                    <a:pt x="4182" y="10788"/>
                  </a:cubicBezTo>
                  <a:lnTo>
                    <a:pt x="2710" y="10788"/>
                  </a:lnTo>
                  <a:cubicBezTo>
                    <a:pt x="2607" y="10788"/>
                    <a:pt x="2525" y="10871"/>
                    <a:pt x="2525" y="10972"/>
                  </a:cubicBezTo>
                  <a:cubicBezTo>
                    <a:pt x="2525" y="11573"/>
                    <a:pt x="2043" y="12062"/>
                    <a:pt x="1448" y="12077"/>
                  </a:cubicBezTo>
                  <a:cubicBezTo>
                    <a:pt x="851" y="12062"/>
                    <a:pt x="370" y="11573"/>
                    <a:pt x="370" y="10972"/>
                  </a:cubicBezTo>
                  <a:lnTo>
                    <a:pt x="370" y="2470"/>
                  </a:lnTo>
                  <a:cubicBezTo>
                    <a:pt x="370" y="2367"/>
                    <a:pt x="289" y="2285"/>
                    <a:pt x="185" y="2285"/>
                  </a:cubicBezTo>
                  <a:cubicBezTo>
                    <a:pt x="82" y="2285"/>
                    <a:pt x="1" y="2367"/>
                    <a:pt x="1" y="2470"/>
                  </a:cubicBezTo>
                  <a:lnTo>
                    <a:pt x="1" y="10972"/>
                  </a:lnTo>
                  <a:cubicBezTo>
                    <a:pt x="1" y="11758"/>
                    <a:pt x="617" y="12402"/>
                    <a:pt x="1395" y="12445"/>
                  </a:cubicBezTo>
                  <a:cubicBezTo>
                    <a:pt x="1405" y="12447"/>
                    <a:pt x="1413" y="12447"/>
                    <a:pt x="1422" y="12447"/>
                  </a:cubicBezTo>
                  <a:lnTo>
                    <a:pt x="9112" y="12447"/>
                  </a:lnTo>
                  <a:cubicBezTo>
                    <a:pt x="9923" y="12447"/>
                    <a:pt x="10586" y="11785"/>
                    <a:pt x="10586" y="10972"/>
                  </a:cubicBezTo>
                  <a:cubicBezTo>
                    <a:pt x="10586" y="10871"/>
                    <a:pt x="10503" y="10788"/>
                    <a:pt x="10401" y="10788"/>
                  </a:cubicBezTo>
                  <a:lnTo>
                    <a:pt x="9050" y="10788"/>
                  </a:lnTo>
                  <a:lnTo>
                    <a:pt x="9050" y="490"/>
                  </a:lnTo>
                  <a:cubicBezTo>
                    <a:pt x="9050" y="220"/>
                    <a:pt x="8828" y="0"/>
                    <a:pt x="855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6" name="Google Shape;316;p6"/>
            <p:cNvSpPr/>
            <p:nvPr/>
          </p:nvSpPr>
          <p:spPr>
            <a:xfrm>
              <a:off x="5633123" y="4063785"/>
              <a:ext cx="137353" cy="194152"/>
            </a:xfrm>
            <a:custGeom>
              <a:rect b="b" l="l" r="r" t="t"/>
              <a:pathLst>
                <a:path extrusionOk="0" h="5370" w="3799">
                  <a:moveTo>
                    <a:pt x="1896" y="372"/>
                  </a:moveTo>
                  <a:cubicBezTo>
                    <a:pt x="2739" y="372"/>
                    <a:pt x="3423" y="1056"/>
                    <a:pt x="3423" y="1898"/>
                  </a:cubicBezTo>
                  <a:cubicBezTo>
                    <a:pt x="3423" y="2738"/>
                    <a:pt x="2739" y="3425"/>
                    <a:pt x="1896" y="3425"/>
                  </a:cubicBezTo>
                  <a:cubicBezTo>
                    <a:pt x="1056" y="3425"/>
                    <a:pt x="370" y="2738"/>
                    <a:pt x="370" y="1898"/>
                  </a:cubicBezTo>
                  <a:cubicBezTo>
                    <a:pt x="370" y="1056"/>
                    <a:pt x="1056" y="372"/>
                    <a:pt x="1896" y="372"/>
                  </a:cubicBezTo>
                  <a:close/>
                  <a:moveTo>
                    <a:pt x="2634" y="3645"/>
                  </a:moveTo>
                  <a:lnTo>
                    <a:pt x="2634" y="4875"/>
                  </a:lnTo>
                  <a:lnTo>
                    <a:pt x="2634" y="4875"/>
                  </a:lnTo>
                  <a:lnTo>
                    <a:pt x="1984" y="4533"/>
                  </a:lnTo>
                  <a:cubicBezTo>
                    <a:pt x="1958" y="4519"/>
                    <a:pt x="1928" y="4512"/>
                    <a:pt x="1898" y="4512"/>
                  </a:cubicBezTo>
                  <a:cubicBezTo>
                    <a:pt x="1868" y="4512"/>
                    <a:pt x="1838" y="4519"/>
                    <a:pt x="1811" y="4533"/>
                  </a:cubicBezTo>
                  <a:lnTo>
                    <a:pt x="1159" y="4876"/>
                  </a:lnTo>
                  <a:lnTo>
                    <a:pt x="1159" y="3645"/>
                  </a:lnTo>
                  <a:cubicBezTo>
                    <a:pt x="1387" y="3740"/>
                    <a:pt x="1636" y="3794"/>
                    <a:pt x="1896" y="3794"/>
                  </a:cubicBezTo>
                  <a:cubicBezTo>
                    <a:pt x="2157" y="3794"/>
                    <a:pt x="2408" y="3740"/>
                    <a:pt x="2634" y="3645"/>
                  </a:cubicBezTo>
                  <a:close/>
                  <a:moveTo>
                    <a:pt x="1898" y="0"/>
                  </a:moveTo>
                  <a:cubicBezTo>
                    <a:pt x="854" y="0"/>
                    <a:pt x="0" y="852"/>
                    <a:pt x="0" y="1900"/>
                  </a:cubicBezTo>
                  <a:cubicBezTo>
                    <a:pt x="0" y="2532"/>
                    <a:pt x="311" y="3092"/>
                    <a:pt x="790" y="3439"/>
                  </a:cubicBezTo>
                  <a:lnTo>
                    <a:pt x="790" y="5183"/>
                  </a:lnTo>
                  <a:cubicBezTo>
                    <a:pt x="792" y="5247"/>
                    <a:pt x="825" y="5308"/>
                    <a:pt x="881" y="5343"/>
                  </a:cubicBezTo>
                  <a:cubicBezTo>
                    <a:pt x="911" y="5360"/>
                    <a:pt x="944" y="5369"/>
                    <a:pt x="977" y="5369"/>
                  </a:cubicBezTo>
                  <a:cubicBezTo>
                    <a:pt x="1007" y="5369"/>
                    <a:pt x="1037" y="5362"/>
                    <a:pt x="1064" y="5346"/>
                  </a:cubicBezTo>
                  <a:lnTo>
                    <a:pt x="1900" y="4907"/>
                  </a:lnTo>
                  <a:lnTo>
                    <a:pt x="2735" y="5346"/>
                  </a:lnTo>
                  <a:cubicBezTo>
                    <a:pt x="2762" y="5362"/>
                    <a:pt x="2791" y="5368"/>
                    <a:pt x="2824" y="5368"/>
                  </a:cubicBezTo>
                  <a:cubicBezTo>
                    <a:pt x="2857" y="5368"/>
                    <a:pt x="2888" y="5360"/>
                    <a:pt x="2917" y="5343"/>
                  </a:cubicBezTo>
                  <a:cubicBezTo>
                    <a:pt x="2974" y="5308"/>
                    <a:pt x="3007" y="5247"/>
                    <a:pt x="3007" y="5183"/>
                  </a:cubicBezTo>
                  <a:lnTo>
                    <a:pt x="3007" y="3439"/>
                  </a:lnTo>
                  <a:cubicBezTo>
                    <a:pt x="3487" y="3092"/>
                    <a:pt x="3798" y="2532"/>
                    <a:pt x="3798" y="1900"/>
                  </a:cubicBezTo>
                  <a:cubicBezTo>
                    <a:pt x="3798" y="854"/>
                    <a:pt x="2947" y="0"/>
                    <a:pt x="189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7" name="Google Shape;317;p6"/>
            <p:cNvSpPr/>
            <p:nvPr/>
          </p:nvSpPr>
          <p:spPr>
            <a:xfrm>
              <a:off x="5658359" y="4088877"/>
              <a:ext cx="86880" cy="86880"/>
            </a:xfrm>
            <a:custGeom>
              <a:rect b="b" l="l" r="r" t="t"/>
              <a:pathLst>
                <a:path extrusionOk="0" h="2403" w="2403">
                  <a:moveTo>
                    <a:pt x="1202" y="372"/>
                  </a:moveTo>
                  <a:cubicBezTo>
                    <a:pt x="1659" y="372"/>
                    <a:pt x="2031" y="743"/>
                    <a:pt x="2031" y="1200"/>
                  </a:cubicBezTo>
                  <a:cubicBezTo>
                    <a:pt x="2031" y="1657"/>
                    <a:pt x="1659" y="2031"/>
                    <a:pt x="1202" y="2031"/>
                  </a:cubicBezTo>
                  <a:cubicBezTo>
                    <a:pt x="745" y="2031"/>
                    <a:pt x="372" y="1657"/>
                    <a:pt x="372" y="1200"/>
                  </a:cubicBezTo>
                  <a:cubicBezTo>
                    <a:pt x="370" y="747"/>
                    <a:pt x="745" y="372"/>
                    <a:pt x="1202" y="372"/>
                  </a:cubicBezTo>
                  <a:close/>
                  <a:moveTo>
                    <a:pt x="1202" y="1"/>
                  </a:moveTo>
                  <a:cubicBezTo>
                    <a:pt x="541" y="1"/>
                    <a:pt x="0" y="537"/>
                    <a:pt x="0" y="1200"/>
                  </a:cubicBezTo>
                  <a:cubicBezTo>
                    <a:pt x="0" y="1864"/>
                    <a:pt x="541" y="2402"/>
                    <a:pt x="1202" y="2402"/>
                  </a:cubicBezTo>
                  <a:cubicBezTo>
                    <a:pt x="1864" y="2402"/>
                    <a:pt x="2402" y="1864"/>
                    <a:pt x="2402" y="1200"/>
                  </a:cubicBezTo>
                  <a:cubicBezTo>
                    <a:pt x="2402" y="539"/>
                    <a:pt x="1866" y="1"/>
                    <a:pt x="120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 name="Google Shape;318;p6"/>
            <p:cNvSpPr/>
            <p:nvPr/>
          </p:nvSpPr>
          <p:spPr>
            <a:xfrm>
              <a:off x="5516342" y="3927011"/>
              <a:ext cx="246541" cy="40964"/>
            </a:xfrm>
            <a:custGeom>
              <a:rect b="b" l="l" r="r" t="t"/>
              <a:pathLst>
                <a:path extrusionOk="0" h="1133" w="6819">
                  <a:moveTo>
                    <a:pt x="556" y="1"/>
                  </a:moveTo>
                  <a:cubicBezTo>
                    <a:pt x="251" y="1"/>
                    <a:pt x="0" y="252"/>
                    <a:pt x="0" y="559"/>
                  </a:cubicBezTo>
                  <a:lnTo>
                    <a:pt x="0" y="574"/>
                  </a:lnTo>
                  <a:cubicBezTo>
                    <a:pt x="0" y="882"/>
                    <a:pt x="251" y="1133"/>
                    <a:pt x="556" y="1133"/>
                  </a:cubicBezTo>
                  <a:lnTo>
                    <a:pt x="6262" y="1133"/>
                  </a:lnTo>
                  <a:cubicBezTo>
                    <a:pt x="6569" y="1133"/>
                    <a:pt x="6818" y="882"/>
                    <a:pt x="6818" y="574"/>
                  </a:cubicBezTo>
                  <a:lnTo>
                    <a:pt x="6818" y="559"/>
                  </a:lnTo>
                  <a:cubicBezTo>
                    <a:pt x="6818" y="252"/>
                    <a:pt x="6568" y="1"/>
                    <a:pt x="6262" y="1"/>
                  </a:cubicBezTo>
                  <a:lnTo>
                    <a:pt x="2904" y="1"/>
                  </a:lnTo>
                  <a:cubicBezTo>
                    <a:pt x="2801" y="1"/>
                    <a:pt x="2719" y="84"/>
                    <a:pt x="2719" y="185"/>
                  </a:cubicBezTo>
                  <a:cubicBezTo>
                    <a:pt x="2719" y="289"/>
                    <a:pt x="2801" y="372"/>
                    <a:pt x="2904" y="372"/>
                  </a:cubicBezTo>
                  <a:lnTo>
                    <a:pt x="6262" y="372"/>
                  </a:lnTo>
                  <a:cubicBezTo>
                    <a:pt x="6365" y="372"/>
                    <a:pt x="6447" y="454"/>
                    <a:pt x="6447" y="557"/>
                  </a:cubicBezTo>
                  <a:lnTo>
                    <a:pt x="6447" y="572"/>
                  </a:lnTo>
                  <a:cubicBezTo>
                    <a:pt x="6447" y="676"/>
                    <a:pt x="6365" y="757"/>
                    <a:pt x="6262" y="757"/>
                  </a:cubicBezTo>
                  <a:lnTo>
                    <a:pt x="556" y="757"/>
                  </a:lnTo>
                  <a:cubicBezTo>
                    <a:pt x="455" y="757"/>
                    <a:pt x="371" y="676"/>
                    <a:pt x="371" y="572"/>
                  </a:cubicBezTo>
                  <a:lnTo>
                    <a:pt x="371" y="557"/>
                  </a:lnTo>
                  <a:cubicBezTo>
                    <a:pt x="370" y="456"/>
                    <a:pt x="455" y="372"/>
                    <a:pt x="556" y="372"/>
                  </a:cubicBezTo>
                  <a:lnTo>
                    <a:pt x="1816" y="372"/>
                  </a:lnTo>
                  <a:cubicBezTo>
                    <a:pt x="1918" y="372"/>
                    <a:pt x="2001" y="289"/>
                    <a:pt x="2001" y="185"/>
                  </a:cubicBezTo>
                  <a:cubicBezTo>
                    <a:pt x="2001" y="84"/>
                    <a:pt x="1918" y="1"/>
                    <a:pt x="181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 name="Google Shape;319;p6"/>
            <p:cNvSpPr/>
            <p:nvPr/>
          </p:nvSpPr>
          <p:spPr>
            <a:xfrm>
              <a:off x="5516342" y="3979544"/>
              <a:ext cx="246541" cy="40891"/>
            </a:xfrm>
            <a:custGeom>
              <a:rect b="b" l="l" r="r" t="t"/>
              <a:pathLst>
                <a:path extrusionOk="0" h="1131" w="6819">
                  <a:moveTo>
                    <a:pt x="6260" y="374"/>
                  </a:moveTo>
                  <a:cubicBezTo>
                    <a:pt x="6361" y="374"/>
                    <a:pt x="6445" y="457"/>
                    <a:pt x="6445" y="559"/>
                  </a:cubicBezTo>
                  <a:lnTo>
                    <a:pt x="6445" y="576"/>
                  </a:lnTo>
                  <a:cubicBezTo>
                    <a:pt x="6445" y="677"/>
                    <a:pt x="6361" y="761"/>
                    <a:pt x="6260" y="761"/>
                  </a:cubicBezTo>
                  <a:lnTo>
                    <a:pt x="554" y="761"/>
                  </a:lnTo>
                  <a:cubicBezTo>
                    <a:pt x="453" y="761"/>
                    <a:pt x="370" y="679"/>
                    <a:pt x="370" y="576"/>
                  </a:cubicBezTo>
                  <a:lnTo>
                    <a:pt x="370" y="559"/>
                  </a:lnTo>
                  <a:cubicBezTo>
                    <a:pt x="370" y="457"/>
                    <a:pt x="453" y="374"/>
                    <a:pt x="554" y="374"/>
                  </a:cubicBezTo>
                  <a:close/>
                  <a:moveTo>
                    <a:pt x="556" y="0"/>
                  </a:moveTo>
                  <a:cubicBezTo>
                    <a:pt x="251" y="0"/>
                    <a:pt x="0" y="251"/>
                    <a:pt x="0" y="557"/>
                  </a:cubicBezTo>
                  <a:lnTo>
                    <a:pt x="0" y="574"/>
                  </a:lnTo>
                  <a:cubicBezTo>
                    <a:pt x="0" y="879"/>
                    <a:pt x="251" y="1130"/>
                    <a:pt x="556" y="1130"/>
                  </a:cubicBezTo>
                  <a:lnTo>
                    <a:pt x="6262" y="1130"/>
                  </a:lnTo>
                  <a:cubicBezTo>
                    <a:pt x="6569" y="1130"/>
                    <a:pt x="6818" y="879"/>
                    <a:pt x="6818" y="574"/>
                  </a:cubicBezTo>
                  <a:lnTo>
                    <a:pt x="6818" y="557"/>
                  </a:lnTo>
                  <a:cubicBezTo>
                    <a:pt x="6818" y="251"/>
                    <a:pt x="6568" y="0"/>
                    <a:pt x="626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0" name="Google Shape;320;p6"/>
            <p:cNvSpPr/>
            <p:nvPr/>
          </p:nvSpPr>
          <p:spPr>
            <a:xfrm>
              <a:off x="5518367" y="4032077"/>
              <a:ext cx="121336" cy="40891"/>
            </a:xfrm>
            <a:custGeom>
              <a:rect b="b" l="l" r="r" t="t"/>
              <a:pathLst>
                <a:path extrusionOk="0" h="1131" w="3356">
                  <a:moveTo>
                    <a:pt x="2801" y="374"/>
                  </a:moveTo>
                  <a:cubicBezTo>
                    <a:pt x="2902" y="374"/>
                    <a:pt x="2986" y="455"/>
                    <a:pt x="2986" y="558"/>
                  </a:cubicBezTo>
                  <a:lnTo>
                    <a:pt x="2986" y="574"/>
                  </a:lnTo>
                  <a:cubicBezTo>
                    <a:pt x="2986" y="677"/>
                    <a:pt x="2902" y="759"/>
                    <a:pt x="2801" y="759"/>
                  </a:cubicBezTo>
                  <a:lnTo>
                    <a:pt x="559" y="759"/>
                  </a:lnTo>
                  <a:cubicBezTo>
                    <a:pt x="457" y="759"/>
                    <a:pt x="374" y="677"/>
                    <a:pt x="374" y="574"/>
                  </a:cubicBezTo>
                  <a:lnTo>
                    <a:pt x="374" y="558"/>
                  </a:lnTo>
                  <a:cubicBezTo>
                    <a:pt x="374" y="455"/>
                    <a:pt x="457" y="374"/>
                    <a:pt x="559" y="374"/>
                  </a:cubicBezTo>
                  <a:close/>
                  <a:moveTo>
                    <a:pt x="557" y="0"/>
                  </a:moveTo>
                  <a:cubicBezTo>
                    <a:pt x="251" y="0"/>
                    <a:pt x="0" y="251"/>
                    <a:pt x="0" y="556"/>
                  </a:cubicBezTo>
                  <a:lnTo>
                    <a:pt x="0" y="574"/>
                  </a:lnTo>
                  <a:cubicBezTo>
                    <a:pt x="0" y="881"/>
                    <a:pt x="251" y="1130"/>
                    <a:pt x="557" y="1130"/>
                  </a:cubicBezTo>
                  <a:lnTo>
                    <a:pt x="2799" y="1130"/>
                  </a:lnTo>
                  <a:cubicBezTo>
                    <a:pt x="3104" y="1130"/>
                    <a:pt x="3355" y="881"/>
                    <a:pt x="3355" y="574"/>
                  </a:cubicBezTo>
                  <a:lnTo>
                    <a:pt x="3355" y="556"/>
                  </a:lnTo>
                  <a:cubicBezTo>
                    <a:pt x="3355" y="251"/>
                    <a:pt x="3104" y="0"/>
                    <a:pt x="279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21" name="Google Shape;321;p6"/>
          <p:cNvSpPr txBox="1"/>
          <p:nvPr>
            <p:ph idx="4294967295" type="subTitle"/>
          </p:nvPr>
        </p:nvSpPr>
        <p:spPr>
          <a:xfrm>
            <a:off x="758694" y="1220505"/>
            <a:ext cx="8069422" cy="3938025"/>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ntic Slab"/>
              <a:buNone/>
            </a:pPr>
            <a:r>
              <a:rPr b="0" i="0" lang="en-US" sz="1800" u="none" cap="none" strike="noStrike">
                <a:solidFill>
                  <a:schemeClr val="dk1"/>
                </a:solidFill>
                <a:latin typeface="Times New Roman"/>
                <a:ea typeface="Times New Roman"/>
                <a:cs typeface="Times New Roman"/>
                <a:sym typeface="Times New Roman"/>
              </a:rPr>
              <a:t>Là sự kết hợp giữa một máy dò người trước sau đó phân tách từng người, tiếp đó ước tính các bộ phận trên cơ thể để tính toán tư thế hành vi con người.</a:t>
            </a:r>
            <a:endParaRPr b="0" i="0" sz="1400" u="none" cap="none" strike="noStrike">
              <a:solidFill>
                <a:schemeClr val="dk1"/>
              </a:solidFill>
              <a:latin typeface="Antic Slab"/>
              <a:ea typeface="Antic Slab"/>
              <a:cs typeface="Antic Slab"/>
              <a:sym typeface="Antic Slab"/>
            </a:endParaRPr>
          </a:p>
          <a:p>
            <a:pPr indent="0" lvl="0" marL="0" marR="0" rtl="0" algn="l">
              <a:lnSpc>
                <a:spcPct val="100000"/>
              </a:lnSpc>
              <a:spcBef>
                <a:spcPts val="0"/>
              </a:spcBef>
              <a:spcAft>
                <a:spcPts val="0"/>
              </a:spcAft>
              <a:buClr>
                <a:schemeClr val="dk1"/>
              </a:buClr>
              <a:buSzPts val="1400"/>
              <a:buFont typeface="Antic Slab"/>
              <a:buNone/>
            </a:pPr>
            <a:r>
              <a:t/>
            </a:r>
            <a:endParaRPr b="0" i="0" sz="18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1400"/>
              <a:buFont typeface="Antic Slab"/>
              <a:buNone/>
            </a:pPr>
            <a:r>
              <a:t/>
            </a:r>
            <a:endParaRPr b="0" i="0" sz="18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1400"/>
              <a:buFont typeface="Antic Slab"/>
              <a:buNone/>
            </a:pPr>
            <a:r>
              <a:rPr b="0" i="0" lang="en-US" sz="1800" u="none" cap="none" strike="noStrike">
                <a:solidFill>
                  <a:schemeClr val="dk1"/>
                </a:solidFill>
                <a:latin typeface="Times New Roman"/>
                <a:ea typeface="Times New Roman"/>
                <a:cs typeface="Times New Roman"/>
                <a:sym typeface="Times New Roman"/>
              </a:rPr>
              <a:t>Ưu điểm:</a:t>
            </a:r>
            <a:endParaRPr b="0" i="0" sz="1400" u="none" cap="none" strike="noStrike">
              <a:solidFill>
                <a:schemeClr val="dk1"/>
              </a:solidFill>
              <a:latin typeface="Antic Slab"/>
              <a:ea typeface="Antic Slab"/>
              <a:cs typeface="Antic Slab"/>
              <a:sym typeface="Antic Slab"/>
            </a:endParaRPr>
          </a:p>
          <a:p>
            <a:pPr indent="0" lvl="0" marL="0" marR="0" rtl="0" algn="l">
              <a:lnSpc>
                <a:spcPct val="100000"/>
              </a:lnSpc>
              <a:spcBef>
                <a:spcPts val="0"/>
              </a:spcBef>
              <a:spcAft>
                <a:spcPts val="0"/>
              </a:spcAft>
              <a:buClr>
                <a:schemeClr val="dk1"/>
              </a:buClr>
              <a:buSzPts val="1400"/>
              <a:buFont typeface="Antic Slab"/>
              <a:buNone/>
            </a:pPr>
            <a:r>
              <a:rPr b="0" i="0" lang="en-US" sz="1800" u="none" cap="none" strike="noStrike">
                <a:solidFill>
                  <a:schemeClr val="dk1"/>
                </a:solidFill>
                <a:latin typeface="Times New Roman"/>
                <a:ea typeface="Times New Roman"/>
                <a:cs typeface="Times New Roman"/>
                <a:sym typeface="Times New Roman"/>
              </a:rPr>
              <a:t>+ Tận dụng được các công nghệ, thuật toán phát hiện con người xây dựng từ trước</a:t>
            </a:r>
            <a:endParaRPr b="0" i="0" sz="18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1400"/>
              <a:buFont typeface="Antic Slab"/>
              <a:buNone/>
            </a:pPr>
            <a:r>
              <a:rPr b="0" i="0" lang="en-US" sz="1800" u="none" cap="none" strike="noStrike">
                <a:solidFill>
                  <a:schemeClr val="dk1"/>
                </a:solidFill>
                <a:latin typeface="Times New Roman"/>
                <a:ea typeface="Times New Roman"/>
                <a:cs typeface="Times New Roman"/>
                <a:sym typeface="Times New Roman"/>
              </a:rPr>
              <a:t>+ Tăng tốc độ xử lý và đơn giản hóa việc xây dựng mô hình mạng neuron.</a:t>
            </a:r>
            <a:endParaRPr b="0" i="0" sz="18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1400"/>
              <a:buFont typeface="Antic Slab"/>
              <a:buNone/>
            </a:pPr>
            <a:r>
              <a:rPr b="0" i="0" lang="en-US" sz="1800" u="none" cap="none" strike="noStrike">
                <a:solidFill>
                  <a:schemeClr val="dk1"/>
                </a:solidFill>
                <a:latin typeface="Times New Roman"/>
                <a:ea typeface="Times New Roman"/>
                <a:cs typeface="Times New Roman"/>
                <a:sym typeface="Times New Roman"/>
              </a:rPr>
              <a:t>Nhược điểm:</a:t>
            </a:r>
            <a:endParaRPr b="0" i="0" sz="1400" u="none" cap="none" strike="noStrike">
              <a:solidFill>
                <a:schemeClr val="dk1"/>
              </a:solidFill>
              <a:latin typeface="Antic Slab"/>
              <a:ea typeface="Antic Slab"/>
              <a:cs typeface="Antic Slab"/>
              <a:sym typeface="Antic Slab"/>
            </a:endParaRPr>
          </a:p>
          <a:p>
            <a:pPr indent="0" lvl="0" marL="0" marR="0" rtl="0" algn="l">
              <a:lnSpc>
                <a:spcPct val="100000"/>
              </a:lnSpc>
              <a:spcBef>
                <a:spcPts val="0"/>
              </a:spcBef>
              <a:spcAft>
                <a:spcPts val="0"/>
              </a:spcAft>
              <a:buClr>
                <a:schemeClr val="dk1"/>
              </a:buClr>
              <a:buSzPts val="1400"/>
              <a:buFont typeface="Antic Slab"/>
              <a:buNone/>
            </a:pPr>
            <a:r>
              <a:rPr b="0" i="0" lang="en-US" sz="1800" u="none" cap="none" strike="noStrike">
                <a:solidFill>
                  <a:schemeClr val="dk1"/>
                </a:solidFill>
                <a:latin typeface="Times New Roman"/>
                <a:ea typeface="Times New Roman"/>
                <a:cs typeface="Times New Roman"/>
                <a:sym typeface="Times New Roman"/>
              </a:rPr>
              <a:t>+ Hình ảnh một người không đầy đủ có thể gây khó khăn cho máy dò người</a:t>
            </a:r>
            <a:endParaRPr b="0" i="0" sz="18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1400"/>
              <a:buFont typeface="Antic Slab"/>
              <a:buNone/>
            </a:pPr>
            <a:r>
              <a:rPr b="0" i="0" lang="en-US" sz="1800" u="none" cap="none" strike="noStrike">
                <a:solidFill>
                  <a:schemeClr val="dk1"/>
                </a:solidFill>
                <a:latin typeface="Times New Roman"/>
                <a:ea typeface="Times New Roman"/>
                <a:cs typeface="Times New Roman"/>
                <a:sym typeface="Times New Roman"/>
              </a:rPr>
              <a:t>+ Nếu có số lượng người nhiều trong ảnh hoặc video thì sẽ gây ảnh hưởng đến tốc độ xử lý</a:t>
            </a:r>
            <a:endParaRPr b="0" i="0" sz="18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1400"/>
              <a:buFont typeface="Antic Slab"/>
              <a:buNone/>
            </a:pPr>
            <a:r>
              <a:rPr b="0" i="0" lang="en-US" sz="1800" u="none" cap="none" strike="noStrike">
                <a:solidFill>
                  <a:schemeClr val="dk1"/>
                </a:solidFill>
                <a:latin typeface="Times New Roman"/>
                <a:ea typeface="Times New Roman"/>
                <a:cs typeface="Times New Roman"/>
                <a:sym typeface="Times New Roman"/>
              </a:rPr>
              <a:t> </a:t>
            </a:r>
            <a:endParaRPr b="0" i="0" sz="1800" u="none" cap="none" strike="noStrike">
              <a:solidFill>
                <a:schemeClr val="dk1"/>
              </a:solidFill>
              <a:latin typeface="Times New Roman"/>
              <a:ea typeface="Times New Roman"/>
              <a:cs typeface="Times New Roman"/>
              <a:sym typeface="Times New Roman"/>
            </a:endParaRPr>
          </a:p>
        </p:txBody>
      </p:sp>
      <p:pic>
        <p:nvPicPr>
          <p:cNvPr id="322" name="Google Shape;322;p6"/>
          <p:cNvPicPr preferRelativeResize="0"/>
          <p:nvPr/>
        </p:nvPicPr>
        <p:blipFill rotWithShape="1">
          <a:blip r:embed="rId3">
            <a:alphaModFix/>
          </a:blip>
          <a:srcRect b="51237" l="19662" r="74506" t="38208"/>
          <a:stretch/>
        </p:blipFill>
        <p:spPr>
          <a:xfrm>
            <a:off x="471096" y="1341286"/>
            <a:ext cx="228198" cy="275266"/>
          </a:xfrm>
          <a:prstGeom prst="rect">
            <a:avLst/>
          </a:prstGeom>
          <a:noFill/>
          <a:ln>
            <a:noFill/>
          </a:ln>
        </p:spPr>
      </p:pic>
      <p:pic>
        <p:nvPicPr>
          <p:cNvPr id="323" name="Google Shape;323;p6"/>
          <p:cNvPicPr preferRelativeResize="0"/>
          <p:nvPr/>
        </p:nvPicPr>
        <p:blipFill rotWithShape="1">
          <a:blip r:embed="rId3">
            <a:alphaModFix/>
          </a:blip>
          <a:srcRect b="0" l="71379" r="15975" t="69175"/>
          <a:stretch/>
        </p:blipFill>
        <p:spPr>
          <a:xfrm>
            <a:off x="492788" y="2009830"/>
            <a:ext cx="169400" cy="275276"/>
          </a:xfrm>
          <a:prstGeom prst="rect">
            <a:avLst/>
          </a:prstGeom>
          <a:noFill/>
          <a:ln>
            <a:noFill/>
          </a:ln>
        </p:spPr>
      </p:pic>
      <p:pic>
        <p:nvPicPr>
          <p:cNvPr id="324" name="Google Shape;324;p6"/>
          <p:cNvPicPr preferRelativeResize="0"/>
          <p:nvPr/>
        </p:nvPicPr>
        <p:blipFill rotWithShape="1">
          <a:blip r:embed="rId3">
            <a:alphaModFix/>
          </a:blip>
          <a:srcRect b="50388" l="25109" r="69059" t="39056"/>
          <a:stretch/>
        </p:blipFill>
        <p:spPr>
          <a:xfrm>
            <a:off x="428336" y="2064945"/>
            <a:ext cx="228198" cy="275266"/>
          </a:xfrm>
          <a:prstGeom prst="rect">
            <a:avLst/>
          </a:prstGeom>
          <a:noFill/>
          <a:ln>
            <a:noFill/>
          </a:ln>
        </p:spPr>
      </p:pic>
      <p:pic>
        <p:nvPicPr>
          <p:cNvPr id="325" name="Google Shape;325;p6"/>
          <p:cNvPicPr preferRelativeResize="0"/>
          <p:nvPr/>
        </p:nvPicPr>
        <p:blipFill rotWithShape="1">
          <a:blip r:embed="rId3">
            <a:alphaModFix/>
          </a:blip>
          <a:srcRect b="1933" l="37509" r="31786" t="82221"/>
          <a:stretch/>
        </p:blipFill>
        <p:spPr>
          <a:xfrm>
            <a:off x="475323" y="2839042"/>
            <a:ext cx="198799" cy="275249"/>
          </a:xfrm>
          <a:prstGeom prst="rect">
            <a:avLst/>
          </a:prstGeom>
          <a:noFill/>
          <a:ln>
            <a:noFill/>
          </a:ln>
        </p:spPr>
      </p:pic>
      <p:pic>
        <p:nvPicPr>
          <p:cNvPr id="326" name="Google Shape;326;p6"/>
          <p:cNvPicPr preferRelativeResize="0"/>
          <p:nvPr/>
        </p:nvPicPr>
        <p:blipFill rotWithShape="1">
          <a:blip r:embed="rId3">
            <a:alphaModFix/>
          </a:blip>
          <a:srcRect b="50955" l="30087" r="64081" t="38491"/>
          <a:stretch/>
        </p:blipFill>
        <p:spPr>
          <a:xfrm>
            <a:off x="492788" y="3633373"/>
            <a:ext cx="228198" cy="275266"/>
          </a:xfrm>
          <a:prstGeom prst="rect">
            <a:avLst/>
          </a:prstGeom>
          <a:noFill/>
          <a:ln>
            <a:noFill/>
          </a:ln>
        </p:spPr>
      </p:pic>
      <p:pic>
        <p:nvPicPr>
          <p:cNvPr id="327" name="Google Shape;327;p6"/>
          <p:cNvPicPr preferRelativeResize="0"/>
          <p:nvPr/>
        </p:nvPicPr>
        <p:blipFill rotWithShape="1">
          <a:blip r:embed="rId4">
            <a:alphaModFix/>
          </a:blip>
          <a:srcRect b="6886" l="4182" r="72278" t="72168"/>
          <a:stretch/>
        </p:blipFill>
        <p:spPr>
          <a:xfrm>
            <a:off x="517607" y="4250088"/>
            <a:ext cx="198801" cy="176890"/>
          </a:xfrm>
          <a:prstGeom prst="rect">
            <a:avLst/>
          </a:prstGeom>
          <a:noFill/>
          <a:ln>
            <a:noFill/>
          </a:ln>
        </p:spPr>
      </p:pic>
      <p:pic>
        <p:nvPicPr>
          <p:cNvPr id="328" name="Google Shape;328;p6"/>
          <p:cNvPicPr preferRelativeResize="0"/>
          <p:nvPr/>
        </p:nvPicPr>
        <p:blipFill rotWithShape="1">
          <a:blip r:embed="rId3">
            <a:alphaModFix/>
          </a:blip>
          <a:srcRect b="51237" l="19662" r="74506" t="38208"/>
          <a:stretch/>
        </p:blipFill>
        <p:spPr>
          <a:xfrm>
            <a:off x="6179503" y="540000"/>
            <a:ext cx="228198" cy="275266"/>
          </a:xfrm>
          <a:prstGeom prst="rect">
            <a:avLst/>
          </a:prstGeom>
          <a:noFill/>
          <a:ln>
            <a:noFill/>
          </a:ln>
        </p:spPr>
      </p:pic>
      <p:pic>
        <p:nvPicPr>
          <p:cNvPr id="329" name="Google Shape;329;p6"/>
          <p:cNvPicPr preferRelativeResize="0"/>
          <p:nvPr/>
        </p:nvPicPr>
        <p:blipFill rotWithShape="1">
          <a:blip r:embed="rId3">
            <a:alphaModFix/>
          </a:blip>
          <a:srcRect b="1933" l="37509" r="31786" t="82221"/>
          <a:stretch/>
        </p:blipFill>
        <p:spPr>
          <a:xfrm>
            <a:off x="5400558" y="408272"/>
            <a:ext cx="198799" cy="275249"/>
          </a:xfrm>
          <a:prstGeom prst="rect">
            <a:avLst/>
          </a:prstGeom>
          <a:noFill/>
          <a:ln>
            <a:noFill/>
          </a:ln>
        </p:spPr>
      </p:pic>
      <p:pic>
        <p:nvPicPr>
          <p:cNvPr id="330" name="Google Shape;330;p6"/>
          <p:cNvPicPr preferRelativeResize="0"/>
          <p:nvPr/>
        </p:nvPicPr>
        <p:blipFill rotWithShape="1">
          <a:blip r:embed="rId3">
            <a:alphaModFix/>
          </a:blip>
          <a:srcRect b="50388" l="25109" r="69059" t="39056"/>
          <a:stretch/>
        </p:blipFill>
        <p:spPr>
          <a:xfrm>
            <a:off x="4227281" y="363973"/>
            <a:ext cx="228198" cy="275266"/>
          </a:xfrm>
          <a:prstGeom prst="rect">
            <a:avLst/>
          </a:prstGeom>
          <a:noFill/>
          <a:ln>
            <a:noFill/>
          </a:ln>
        </p:spPr>
      </p:pic>
      <p:pic>
        <p:nvPicPr>
          <p:cNvPr id="331" name="Google Shape;331;p6"/>
          <p:cNvPicPr preferRelativeResize="0"/>
          <p:nvPr/>
        </p:nvPicPr>
        <p:blipFill rotWithShape="1">
          <a:blip r:embed="rId3">
            <a:alphaModFix/>
          </a:blip>
          <a:srcRect b="0" l="71379" r="15975" t="69175"/>
          <a:stretch/>
        </p:blipFill>
        <p:spPr>
          <a:xfrm>
            <a:off x="6772501" y="471407"/>
            <a:ext cx="169400" cy="275276"/>
          </a:xfrm>
          <a:prstGeom prst="rect">
            <a:avLst/>
          </a:prstGeom>
          <a:noFill/>
          <a:ln>
            <a:noFill/>
          </a:ln>
        </p:spPr>
      </p:pic>
      <p:pic>
        <p:nvPicPr>
          <p:cNvPr id="332" name="Google Shape;332;p6"/>
          <p:cNvPicPr preferRelativeResize="0"/>
          <p:nvPr/>
        </p:nvPicPr>
        <p:blipFill rotWithShape="1">
          <a:blip r:embed="rId3">
            <a:alphaModFix/>
          </a:blip>
          <a:srcRect b="50388" l="25109" r="69059" t="39056"/>
          <a:stretch/>
        </p:blipFill>
        <p:spPr>
          <a:xfrm>
            <a:off x="7187753" y="471417"/>
            <a:ext cx="228198" cy="275266"/>
          </a:xfrm>
          <a:prstGeom prst="rect">
            <a:avLst/>
          </a:prstGeom>
          <a:noFill/>
          <a:ln>
            <a:noFill/>
          </a:ln>
        </p:spPr>
      </p:pic>
      <p:pic>
        <p:nvPicPr>
          <p:cNvPr id="333" name="Google Shape;333;p6"/>
          <p:cNvPicPr preferRelativeResize="0"/>
          <p:nvPr/>
        </p:nvPicPr>
        <p:blipFill rotWithShape="1">
          <a:blip r:embed="rId3">
            <a:alphaModFix/>
          </a:blip>
          <a:srcRect b="50388" l="25109" r="69059" t="39056"/>
          <a:stretch/>
        </p:blipFill>
        <p:spPr>
          <a:xfrm>
            <a:off x="7481532" y="446511"/>
            <a:ext cx="228198" cy="27526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pic>
        <p:nvPicPr>
          <p:cNvPr id="338" name="Google Shape;338;p41"/>
          <p:cNvPicPr preferRelativeResize="0"/>
          <p:nvPr/>
        </p:nvPicPr>
        <p:blipFill rotWithShape="1">
          <a:blip r:embed="rId3">
            <a:alphaModFix/>
          </a:blip>
          <a:srcRect b="34927" l="45686" r="27650" t="57769"/>
          <a:stretch/>
        </p:blipFill>
        <p:spPr>
          <a:xfrm>
            <a:off x="4777024" y="1246574"/>
            <a:ext cx="3480125" cy="411077"/>
          </a:xfrm>
          <a:prstGeom prst="rect">
            <a:avLst/>
          </a:prstGeom>
          <a:noFill/>
          <a:ln>
            <a:noFill/>
          </a:ln>
        </p:spPr>
      </p:pic>
      <p:sp>
        <p:nvSpPr>
          <p:cNvPr id="339" name="Google Shape;339;p41"/>
          <p:cNvSpPr txBox="1"/>
          <p:nvPr>
            <p:ph type="title"/>
          </p:nvPr>
        </p:nvSpPr>
        <p:spPr>
          <a:xfrm>
            <a:off x="720000" y="540000"/>
            <a:ext cx="7704000" cy="564300"/>
          </a:xfrm>
          <a:prstGeom prst="rect">
            <a:avLst/>
          </a:prstGeom>
          <a:noFill/>
          <a:ln>
            <a:noFill/>
          </a:ln>
        </p:spPr>
        <p:txBody>
          <a:bodyPr anchorCtr="0" anchor="ctr" bIns="91425" lIns="91425" spcFirstLastPara="1" rIns="91425" wrap="square" tIns="91425">
            <a:noAutofit/>
          </a:bodyPr>
          <a:lstStyle/>
          <a:p>
            <a:pPr indent="-402590" lvl="0" marL="539750" rtl="0" algn="l">
              <a:lnSpc>
                <a:spcPct val="130000"/>
              </a:lnSpc>
              <a:spcBef>
                <a:spcPts val="200"/>
              </a:spcBef>
              <a:spcAft>
                <a:spcPts val="0"/>
              </a:spcAft>
              <a:buSzPts val="2800"/>
              <a:buNone/>
            </a:pPr>
            <a:r>
              <a:rPr lang="en-US" sz="1800">
                <a:solidFill>
                  <a:srgbClr val="000000"/>
                </a:solidFill>
                <a:latin typeface="Times New Roman"/>
                <a:ea typeface="Times New Roman"/>
                <a:cs typeface="Times New Roman"/>
                <a:sym typeface="Times New Roman"/>
              </a:rPr>
              <a:t>1.1.2 Mô hình tiếp cận từ dưới lên</a:t>
            </a:r>
            <a:endParaRPr sz="1800">
              <a:solidFill>
                <a:srgbClr val="000000"/>
              </a:solidFill>
              <a:latin typeface="Times New Roman"/>
              <a:ea typeface="Times New Roman"/>
              <a:cs typeface="Times New Roman"/>
              <a:sym typeface="Times New Roman"/>
            </a:endParaRPr>
          </a:p>
        </p:txBody>
      </p:sp>
      <p:sp>
        <p:nvSpPr>
          <p:cNvPr id="340" name="Google Shape;340;p41"/>
          <p:cNvSpPr txBox="1"/>
          <p:nvPr>
            <p:ph idx="1" type="subTitle"/>
          </p:nvPr>
        </p:nvSpPr>
        <p:spPr>
          <a:xfrm rot="1608435">
            <a:off x="7673056" y="1351616"/>
            <a:ext cx="1428189" cy="413498"/>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200"/>
              <a:buNone/>
            </a:pPr>
            <a:r>
              <a:rPr lang="en-US"/>
              <a:t>A Calendar</a:t>
            </a:r>
            <a:endParaRPr/>
          </a:p>
        </p:txBody>
      </p:sp>
      <p:grpSp>
        <p:nvGrpSpPr>
          <p:cNvPr id="341" name="Google Shape;341;p41"/>
          <p:cNvGrpSpPr/>
          <p:nvPr/>
        </p:nvGrpSpPr>
        <p:grpSpPr>
          <a:xfrm>
            <a:off x="8284445" y="376402"/>
            <a:ext cx="278582" cy="327570"/>
            <a:chOff x="5473426" y="3883227"/>
            <a:chExt cx="382773" cy="450021"/>
          </a:xfrm>
        </p:grpSpPr>
        <p:sp>
          <p:nvSpPr>
            <p:cNvPr id="342" name="Google Shape;342;p41"/>
            <p:cNvSpPr/>
            <p:nvPr/>
          </p:nvSpPr>
          <p:spPr>
            <a:xfrm>
              <a:off x="5523935" y="4038874"/>
              <a:ext cx="145" cy="181"/>
            </a:xfrm>
            <a:custGeom>
              <a:rect b="b" l="l" r="r" t="t"/>
              <a:pathLst>
                <a:path extrusionOk="0" h="5" w="4">
                  <a:moveTo>
                    <a:pt x="0" y="1"/>
                  </a:moveTo>
                  <a:lnTo>
                    <a:pt x="0" y="5"/>
                  </a:lnTo>
                  <a:lnTo>
                    <a:pt x="4" y="5"/>
                  </a:lnTo>
                  <a:lnTo>
                    <a:pt x="4" y="1"/>
                  </a:lnTo>
                  <a:close/>
                </a:path>
              </a:pathLst>
            </a:custGeom>
            <a:solidFill>
              <a:srgbClr val="2854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 name="Google Shape;343;p41"/>
            <p:cNvSpPr/>
            <p:nvPr/>
          </p:nvSpPr>
          <p:spPr>
            <a:xfrm>
              <a:off x="5480115" y="3889880"/>
              <a:ext cx="313862" cy="436680"/>
            </a:xfrm>
            <a:custGeom>
              <a:rect b="b" l="l" r="r" t="t"/>
              <a:pathLst>
                <a:path extrusionOk="0" h="12078" w="8681">
                  <a:moveTo>
                    <a:pt x="308" y="1"/>
                  </a:moveTo>
                  <a:cubicBezTo>
                    <a:pt x="137" y="1"/>
                    <a:pt x="0" y="137"/>
                    <a:pt x="0" y="306"/>
                  </a:cubicBezTo>
                  <a:lnTo>
                    <a:pt x="0" y="1368"/>
                  </a:lnTo>
                  <a:lnTo>
                    <a:pt x="0" y="3513"/>
                  </a:lnTo>
                  <a:lnTo>
                    <a:pt x="0" y="10701"/>
                  </a:lnTo>
                  <a:lnTo>
                    <a:pt x="0" y="10788"/>
                  </a:lnTo>
                  <a:cubicBezTo>
                    <a:pt x="0" y="11500"/>
                    <a:pt x="576" y="12078"/>
                    <a:pt x="1290" y="12078"/>
                  </a:cubicBezTo>
                  <a:lnTo>
                    <a:pt x="1377" y="12078"/>
                  </a:lnTo>
                  <a:lnTo>
                    <a:pt x="8680" y="11053"/>
                  </a:lnTo>
                  <a:lnTo>
                    <a:pt x="8680" y="306"/>
                  </a:lnTo>
                  <a:cubicBezTo>
                    <a:pt x="8680" y="137"/>
                    <a:pt x="8542" y="1"/>
                    <a:pt x="837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 name="Google Shape;344;p41"/>
            <p:cNvSpPr/>
            <p:nvPr/>
          </p:nvSpPr>
          <p:spPr>
            <a:xfrm>
              <a:off x="5515691" y="4323848"/>
              <a:ext cx="32937" cy="2712"/>
            </a:xfrm>
            <a:custGeom>
              <a:rect b="b" l="l" r="r" t="t"/>
              <a:pathLst>
                <a:path extrusionOk="0" h="75" w="911">
                  <a:moveTo>
                    <a:pt x="911" y="1"/>
                  </a:moveTo>
                  <a:lnTo>
                    <a:pt x="1" y="38"/>
                  </a:lnTo>
                  <a:cubicBezTo>
                    <a:pt x="98" y="63"/>
                    <a:pt x="201" y="75"/>
                    <a:pt x="306" y="75"/>
                  </a:cubicBezTo>
                  <a:lnTo>
                    <a:pt x="393" y="75"/>
                  </a:lnTo>
                  <a:lnTo>
                    <a:pt x="911" y="1"/>
                  </a:ln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 name="Google Shape;345;p41"/>
            <p:cNvSpPr/>
            <p:nvPr/>
          </p:nvSpPr>
          <p:spPr>
            <a:xfrm>
              <a:off x="5735550" y="3889880"/>
              <a:ext cx="58426" cy="406382"/>
            </a:xfrm>
            <a:custGeom>
              <a:rect b="b" l="l" r="r" t="t"/>
              <a:pathLst>
                <a:path extrusionOk="0" h="11240" w="1616">
                  <a:moveTo>
                    <a:pt x="1" y="1"/>
                  </a:moveTo>
                  <a:cubicBezTo>
                    <a:pt x="168" y="1"/>
                    <a:pt x="306" y="137"/>
                    <a:pt x="306" y="306"/>
                  </a:cubicBezTo>
                  <a:lnTo>
                    <a:pt x="306" y="11240"/>
                  </a:lnTo>
                  <a:lnTo>
                    <a:pt x="1615" y="11057"/>
                  </a:lnTo>
                  <a:lnTo>
                    <a:pt x="1615" y="308"/>
                  </a:lnTo>
                  <a:cubicBezTo>
                    <a:pt x="1615" y="139"/>
                    <a:pt x="1479" y="1"/>
                    <a:pt x="1308" y="1"/>
                  </a:cubicBezTo>
                  <a:close/>
                </a:path>
              </a:pathLst>
            </a:custGeom>
            <a:solidFill>
              <a:srgbClr val="000000">
                <a:alpha val="1372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 name="Google Shape;346;p41"/>
            <p:cNvSpPr/>
            <p:nvPr/>
          </p:nvSpPr>
          <p:spPr>
            <a:xfrm>
              <a:off x="5524838" y="4279920"/>
              <a:ext cx="324672" cy="46640"/>
            </a:xfrm>
            <a:custGeom>
              <a:rect b="b" l="l" r="r" t="t"/>
              <a:pathLst>
                <a:path extrusionOk="0" h="1290" w="8980">
                  <a:moveTo>
                    <a:pt x="1290" y="0"/>
                  </a:moveTo>
                  <a:cubicBezTo>
                    <a:pt x="1290" y="714"/>
                    <a:pt x="714" y="1290"/>
                    <a:pt x="0" y="1290"/>
                  </a:cubicBezTo>
                  <a:lnTo>
                    <a:pt x="7690" y="1290"/>
                  </a:lnTo>
                  <a:cubicBezTo>
                    <a:pt x="8402" y="1290"/>
                    <a:pt x="8979" y="714"/>
                    <a:pt x="8979"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7" name="Google Shape;347;p41"/>
            <p:cNvSpPr/>
            <p:nvPr/>
          </p:nvSpPr>
          <p:spPr>
            <a:xfrm>
              <a:off x="5753193" y="4279920"/>
              <a:ext cx="96317" cy="46640"/>
            </a:xfrm>
            <a:custGeom>
              <a:rect b="b" l="l" r="r" t="t"/>
              <a:pathLst>
                <a:path extrusionOk="0" h="1290" w="2664">
                  <a:moveTo>
                    <a:pt x="1288" y="0"/>
                  </a:moveTo>
                  <a:cubicBezTo>
                    <a:pt x="1288" y="714"/>
                    <a:pt x="713" y="1290"/>
                    <a:pt x="1" y="1290"/>
                  </a:cubicBezTo>
                  <a:lnTo>
                    <a:pt x="1374" y="1290"/>
                  </a:lnTo>
                  <a:cubicBezTo>
                    <a:pt x="2086" y="1290"/>
                    <a:pt x="2663" y="714"/>
                    <a:pt x="2663" y="0"/>
                  </a:cubicBezTo>
                  <a:close/>
                </a:path>
              </a:pathLst>
            </a:custGeom>
            <a:solidFill>
              <a:srgbClr val="000000">
                <a:alpha val="1372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8" name="Google Shape;348;p41"/>
            <p:cNvSpPr/>
            <p:nvPr/>
          </p:nvSpPr>
          <p:spPr>
            <a:xfrm>
              <a:off x="5523935" y="4038874"/>
              <a:ext cx="145" cy="181"/>
            </a:xfrm>
            <a:custGeom>
              <a:rect b="b" l="l" r="r" t="t"/>
              <a:pathLst>
                <a:path extrusionOk="0" h="5" w="4">
                  <a:moveTo>
                    <a:pt x="0" y="1"/>
                  </a:moveTo>
                  <a:lnTo>
                    <a:pt x="0" y="5"/>
                  </a:lnTo>
                  <a:lnTo>
                    <a:pt x="4" y="5"/>
                  </a:lnTo>
                  <a:lnTo>
                    <a:pt x="4" y="1"/>
                  </a:lnTo>
                  <a:close/>
                </a:path>
              </a:pathLst>
            </a:custGeom>
            <a:solidFill>
              <a:srgbClr val="2854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9" name="Google Shape;349;p41"/>
            <p:cNvSpPr/>
            <p:nvPr/>
          </p:nvSpPr>
          <p:spPr>
            <a:xfrm>
              <a:off x="5668410" y="4166646"/>
              <a:ext cx="66706" cy="84603"/>
            </a:xfrm>
            <a:custGeom>
              <a:rect b="b" l="l" r="r" t="t"/>
              <a:pathLst>
                <a:path extrusionOk="0" h="2340" w="1845">
                  <a:moveTo>
                    <a:pt x="1" y="0"/>
                  </a:moveTo>
                  <a:lnTo>
                    <a:pt x="1" y="2340"/>
                  </a:lnTo>
                  <a:lnTo>
                    <a:pt x="924" y="1722"/>
                  </a:lnTo>
                  <a:lnTo>
                    <a:pt x="1844" y="2340"/>
                  </a:lnTo>
                  <a:lnTo>
                    <a:pt x="1844" y="0"/>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0" name="Google Shape;350;p41"/>
            <p:cNvSpPr/>
            <p:nvPr/>
          </p:nvSpPr>
          <p:spPr>
            <a:xfrm>
              <a:off x="5522994" y="3933772"/>
              <a:ext cx="233200" cy="27514"/>
            </a:xfrm>
            <a:custGeom>
              <a:rect b="b" l="l" r="r" t="t"/>
              <a:pathLst>
                <a:path extrusionOk="0" h="761" w="6450">
                  <a:moveTo>
                    <a:pt x="372" y="0"/>
                  </a:moveTo>
                  <a:cubicBezTo>
                    <a:pt x="168" y="0"/>
                    <a:pt x="1" y="168"/>
                    <a:pt x="1" y="372"/>
                  </a:cubicBezTo>
                  <a:lnTo>
                    <a:pt x="1" y="389"/>
                  </a:lnTo>
                  <a:cubicBezTo>
                    <a:pt x="1" y="594"/>
                    <a:pt x="168" y="761"/>
                    <a:pt x="372" y="761"/>
                  </a:cubicBezTo>
                  <a:lnTo>
                    <a:pt x="6078" y="761"/>
                  </a:lnTo>
                  <a:cubicBezTo>
                    <a:pt x="6282" y="761"/>
                    <a:pt x="6450" y="594"/>
                    <a:pt x="6450" y="389"/>
                  </a:cubicBezTo>
                  <a:lnTo>
                    <a:pt x="6450" y="372"/>
                  </a:lnTo>
                  <a:cubicBezTo>
                    <a:pt x="6450" y="168"/>
                    <a:pt x="6282" y="0"/>
                    <a:pt x="6078"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1" name="Google Shape;351;p41"/>
            <p:cNvSpPr/>
            <p:nvPr/>
          </p:nvSpPr>
          <p:spPr>
            <a:xfrm>
              <a:off x="5522994" y="3986233"/>
              <a:ext cx="233200" cy="27514"/>
            </a:xfrm>
            <a:custGeom>
              <a:rect b="b" l="l" r="r" t="t"/>
              <a:pathLst>
                <a:path extrusionOk="0" h="761" w="6450">
                  <a:moveTo>
                    <a:pt x="372" y="0"/>
                  </a:moveTo>
                  <a:cubicBezTo>
                    <a:pt x="168" y="0"/>
                    <a:pt x="1" y="167"/>
                    <a:pt x="1" y="372"/>
                  </a:cubicBezTo>
                  <a:lnTo>
                    <a:pt x="1" y="389"/>
                  </a:lnTo>
                  <a:cubicBezTo>
                    <a:pt x="1" y="593"/>
                    <a:pt x="168" y="761"/>
                    <a:pt x="372" y="761"/>
                  </a:cubicBezTo>
                  <a:lnTo>
                    <a:pt x="6078" y="761"/>
                  </a:lnTo>
                  <a:cubicBezTo>
                    <a:pt x="6282" y="761"/>
                    <a:pt x="6448" y="593"/>
                    <a:pt x="6450" y="389"/>
                  </a:cubicBezTo>
                  <a:lnTo>
                    <a:pt x="6450" y="372"/>
                  </a:lnTo>
                  <a:cubicBezTo>
                    <a:pt x="6450" y="167"/>
                    <a:pt x="6282" y="0"/>
                    <a:pt x="6078"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2" name="Google Shape;352;p41"/>
            <p:cNvSpPr/>
            <p:nvPr/>
          </p:nvSpPr>
          <p:spPr>
            <a:xfrm>
              <a:off x="5525055" y="4038657"/>
              <a:ext cx="107959" cy="27550"/>
            </a:xfrm>
            <a:custGeom>
              <a:rect b="b" l="l" r="r" t="t"/>
              <a:pathLst>
                <a:path extrusionOk="0" h="762" w="2986">
                  <a:moveTo>
                    <a:pt x="372" y="1"/>
                  </a:moveTo>
                  <a:cubicBezTo>
                    <a:pt x="167" y="1"/>
                    <a:pt x="0" y="168"/>
                    <a:pt x="0" y="372"/>
                  </a:cubicBezTo>
                  <a:lnTo>
                    <a:pt x="0" y="390"/>
                  </a:lnTo>
                  <a:cubicBezTo>
                    <a:pt x="0" y="594"/>
                    <a:pt x="167" y="761"/>
                    <a:pt x="372" y="761"/>
                  </a:cubicBezTo>
                  <a:lnTo>
                    <a:pt x="2614" y="761"/>
                  </a:lnTo>
                  <a:cubicBezTo>
                    <a:pt x="2818" y="761"/>
                    <a:pt x="2985" y="596"/>
                    <a:pt x="2985" y="390"/>
                  </a:cubicBezTo>
                  <a:lnTo>
                    <a:pt x="2985" y="372"/>
                  </a:lnTo>
                  <a:cubicBezTo>
                    <a:pt x="2985" y="168"/>
                    <a:pt x="2818" y="1"/>
                    <a:pt x="2614"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3" name="Google Shape;353;p41"/>
            <p:cNvSpPr/>
            <p:nvPr/>
          </p:nvSpPr>
          <p:spPr>
            <a:xfrm>
              <a:off x="5639920" y="4070510"/>
              <a:ext cx="123795" cy="123795"/>
            </a:xfrm>
            <a:custGeom>
              <a:rect b="b" l="l" r="r" t="t"/>
              <a:pathLst>
                <a:path extrusionOk="0" h="3424" w="3424">
                  <a:moveTo>
                    <a:pt x="1712" y="1"/>
                  </a:moveTo>
                  <a:cubicBezTo>
                    <a:pt x="765" y="1"/>
                    <a:pt x="1" y="765"/>
                    <a:pt x="1" y="1712"/>
                  </a:cubicBezTo>
                  <a:cubicBezTo>
                    <a:pt x="1" y="2657"/>
                    <a:pt x="765" y="3424"/>
                    <a:pt x="1712" y="3424"/>
                  </a:cubicBezTo>
                  <a:cubicBezTo>
                    <a:pt x="2658" y="3424"/>
                    <a:pt x="3424" y="2657"/>
                    <a:pt x="3424" y="1712"/>
                  </a:cubicBezTo>
                  <a:cubicBezTo>
                    <a:pt x="3424" y="765"/>
                    <a:pt x="2658" y="1"/>
                    <a:pt x="1712"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4" name="Google Shape;354;p41"/>
            <p:cNvSpPr/>
            <p:nvPr/>
          </p:nvSpPr>
          <p:spPr>
            <a:xfrm>
              <a:off x="5665120" y="4095710"/>
              <a:ext cx="73358" cy="73358"/>
            </a:xfrm>
            <a:custGeom>
              <a:rect b="b" l="l" r="r" t="t"/>
              <a:pathLst>
                <a:path extrusionOk="0" h="2029" w="2029">
                  <a:moveTo>
                    <a:pt x="1015" y="0"/>
                  </a:moveTo>
                  <a:cubicBezTo>
                    <a:pt x="455" y="0"/>
                    <a:pt x="0" y="455"/>
                    <a:pt x="0" y="1015"/>
                  </a:cubicBezTo>
                  <a:cubicBezTo>
                    <a:pt x="0" y="1573"/>
                    <a:pt x="455" y="2029"/>
                    <a:pt x="1015" y="2029"/>
                  </a:cubicBezTo>
                  <a:cubicBezTo>
                    <a:pt x="1574" y="2029"/>
                    <a:pt x="2029" y="1573"/>
                    <a:pt x="2029" y="1015"/>
                  </a:cubicBezTo>
                  <a:cubicBezTo>
                    <a:pt x="2029" y="455"/>
                    <a:pt x="1574" y="0"/>
                    <a:pt x="1015" y="0"/>
                  </a:cubicBezTo>
                  <a:close/>
                </a:path>
              </a:pathLst>
            </a:custGeom>
            <a:solidFill>
              <a:srgbClr val="F2F2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 name="Google Shape;355;p41"/>
            <p:cNvSpPr/>
            <p:nvPr/>
          </p:nvSpPr>
          <p:spPr>
            <a:xfrm>
              <a:off x="5473426" y="3883227"/>
              <a:ext cx="382773" cy="450021"/>
            </a:xfrm>
            <a:custGeom>
              <a:rect b="b" l="l" r="r" t="t"/>
              <a:pathLst>
                <a:path extrusionOk="0" h="12447" w="10587">
                  <a:moveTo>
                    <a:pt x="493" y="0"/>
                  </a:moveTo>
                  <a:cubicBezTo>
                    <a:pt x="222" y="0"/>
                    <a:pt x="1" y="222"/>
                    <a:pt x="1" y="490"/>
                  </a:cubicBezTo>
                  <a:lnTo>
                    <a:pt x="1" y="1552"/>
                  </a:lnTo>
                  <a:cubicBezTo>
                    <a:pt x="1" y="1655"/>
                    <a:pt x="84" y="1737"/>
                    <a:pt x="185" y="1737"/>
                  </a:cubicBezTo>
                  <a:cubicBezTo>
                    <a:pt x="289" y="1737"/>
                    <a:pt x="370" y="1655"/>
                    <a:pt x="370" y="1552"/>
                  </a:cubicBezTo>
                  <a:lnTo>
                    <a:pt x="370" y="490"/>
                  </a:lnTo>
                  <a:cubicBezTo>
                    <a:pt x="370" y="424"/>
                    <a:pt x="425" y="370"/>
                    <a:pt x="493" y="370"/>
                  </a:cubicBezTo>
                  <a:lnTo>
                    <a:pt x="8558" y="370"/>
                  </a:lnTo>
                  <a:cubicBezTo>
                    <a:pt x="8624" y="370"/>
                    <a:pt x="8680" y="422"/>
                    <a:pt x="8680" y="490"/>
                  </a:cubicBezTo>
                  <a:lnTo>
                    <a:pt x="8680" y="10788"/>
                  </a:lnTo>
                  <a:lnTo>
                    <a:pt x="5184" y="10788"/>
                  </a:lnTo>
                  <a:cubicBezTo>
                    <a:pt x="5082" y="10788"/>
                    <a:pt x="4999" y="10871"/>
                    <a:pt x="4999" y="10972"/>
                  </a:cubicBezTo>
                  <a:cubicBezTo>
                    <a:pt x="4999" y="11076"/>
                    <a:pt x="5080" y="11157"/>
                    <a:pt x="5184" y="11157"/>
                  </a:cubicBezTo>
                  <a:lnTo>
                    <a:pt x="10199" y="11157"/>
                  </a:lnTo>
                  <a:cubicBezTo>
                    <a:pt x="10112" y="11678"/>
                    <a:pt x="9657" y="12077"/>
                    <a:pt x="9110" y="12077"/>
                  </a:cubicBezTo>
                  <a:lnTo>
                    <a:pt x="2395" y="12077"/>
                  </a:lnTo>
                  <a:cubicBezTo>
                    <a:pt x="2657" y="11846"/>
                    <a:pt x="2836" y="11523"/>
                    <a:pt x="2881" y="11157"/>
                  </a:cubicBezTo>
                  <a:lnTo>
                    <a:pt x="4182" y="11157"/>
                  </a:lnTo>
                  <a:cubicBezTo>
                    <a:pt x="4285" y="11157"/>
                    <a:pt x="4367" y="11076"/>
                    <a:pt x="4367" y="10972"/>
                  </a:cubicBezTo>
                  <a:cubicBezTo>
                    <a:pt x="4367" y="10871"/>
                    <a:pt x="4285" y="10788"/>
                    <a:pt x="4182" y="10788"/>
                  </a:cubicBezTo>
                  <a:lnTo>
                    <a:pt x="2710" y="10788"/>
                  </a:lnTo>
                  <a:cubicBezTo>
                    <a:pt x="2607" y="10788"/>
                    <a:pt x="2525" y="10871"/>
                    <a:pt x="2525" y="10972"/>
                  </a:cubicBezTo>
                  <a:cubicBezTo>
                    <a:pt x="2525" y="11573"/>
                    <a:pt x="2043" y="12062"/>
                    <a:pt x="1448" y="12077"/>
                  </a:cubicBezTo>
                  <a:cubicBezTo>
                    <a:pt x="851" y="12062"/>
                    <a:pt x="370" y="11573"/>
                    <a:pt x="370" y="10972"/>
                  </a:cubicBezTo>
                  <a:lnTo>
                    <a:pt x="370" y="2470"/>
                  </a:lnTo>
                  <a:cubicBezTo>
                    <a:pt x="370" y="2367"/>
                    <a:pt x="289" y="2285"/>
                    <a:pt x="185" y="2285"/>
                  </a:cubicBezTo>
                  <a:cubicBezTo>
                    <a:pt x="82" y="2285"/>
                    <a:pt x="1" y="2367"/>
                    <a:pt x="1" y="2470"/>
                  </a:cubicBezTo>
                  <a:lnTo>
                    <a:pt x="1" y="10972"/>
                  </a:lnTo>
                  <a:cubicBezTo>
                    <a:pt x="1" y="11758"/>
                    <a:pt x="617" y="12402"/>
                    <a:pt x="1395" y="12445"/>
                  </a:cubicBezTo>
                  <a:cubicBezTo>
                    <a:pt x="1405" y="12447"/>
                    <a:pt x="1413" y="12447"/>
                    <a:pt x="1422" y="12447"/>
                  </a:cubicBezTo>
                  <a:lnTo>
                    <a:pt x="9112" y="12447"/>
                  </a:lnTo>
                  <a:cubicBezTo>
                    <a:pt x="9923" y="12447"/>
                    <a:pt x="10586" y="11785"/>
                    <a:pt x="10586" y="10972"/>
                  </a:cubicBezTo>
                  <a:cubicBezTo>
                    <a:pt x="10586" y="10871"/>
                    <a:pt x="10503" y="10788"/>
                    <a:pt x="10401" y="10788"/>
                  </a:cubicBezTo>
                  <a:lnTo>
                    <a:pt x="9050" y="10788"/>
                  </a:lnTo>
                  <a:lnTo>
                    <a:pt x="9050" y="490"/>
                  </a:lnTo>
                  <a:cubicBezTo>
                    <a:pt x="9050" y="220"/>
                    <a:pt x="8828" y="0"/>
                    <a:pt x="855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6" name="Google Shape;356;p41"/>
            <p:cNvSpPr/>
            <p:nvPr/>
          </p:nvSpPr>
          <p:spPr>
            <a:xfrm>
              <a:off x="5633123" y="4063785"/>
              <a:ext cx="137353" cy="194152"/>
            </a:xfrm>
            <a:custGeom>
              <a:rect b="b" l="l" r="r" t="t"/>
              <a:pathLst>
                <a:path extrusionOk="0" h="5370" w="3799">
                  <a:moveTo>
                    <a:pt x="1896" y="372"/>
                  </a:moveTo>
                  <a:cubicBezTo>
                    <a:pt x="2739" y="372"/>
                    <a:pt x="3423" y="1056"/>
                    <a:pt x="3423" y="1898"/>
                  </a:cubicBezTo>
                  <a:cubicBezTo>
                    <a:pt x="3423" y="2738"/>
                    <a:pt x="2739" y="3425"/>
                    <a:pt x="1896" y="3425"/>
                  </a:cubicBezTo>
                  <a:cubicBezTo>
                    <a:pt x="1056" y="3425"/>
                    <a:pt x="370" y="2738"/>
                    <a:pt x="370" y="1898"/>
                  </a:cubicBezTo>
                  <a:cubicBezTo>
                    <a:pt x="370" y="1056"/>
                    <a:pt x="1056" y="372"/>
                    <a:pt x="1896" y="372"/>
                  </a:cubicBezTo>
                  <a:close/>
                  <a:moveTo>
                    <a:pt x="2634" y="3645"/>
                  </a:moveTo>
                  <a:lnTo>
                    <a:pt x="2634" y="4875"/>
                  </a:lnTo>
                  <a:lnTo>
                    <a:pt x="2634" y="4875"/>
                  </a:lnTo>
                  <a:lnTo>
                    <a:pt x="1984" y="4533"/>
                  </a:lnTo>
                  <a:cubicBezTo>
                    <a:pt x="1958" y="4519"/>
                    <a:pt x="1928" y="4512"/>
                    <a:pt x="1898" y="4512"/>
                  </a:cubicBezTo>
                  <a:cubicBezTo>
                    <a:pt x="1868" y="4512"/>
                    <a:pt x="1838" y="4519"/>
                    <a:pt x="1811" y="4533"/>
                  </a:cubicBezTo>
                  <a:lnTo>
                    <a:pt x="1159" y="4876"/>
                  </a:lnTo>
                  <a:lnTo>
                    <a:pt x="1159" y="3645"/>
                  </a:lnTo>
                  <a:cubicBezTo>
                    <a:pt x="1387" y="3740"/>
                    <a:pt x="1636" y="3794"/>
                    <a:pt x="1896" y="3794"/>
                  </a:cubicBezTo>
                  <a:cubicBezTo>
                    <a:pt x="2157" y="3794"/>
                    <a:pt x="2408" y="3740"/>
                    <a:pt x="2634" y="3645"/>
                  </a:cubicBezTo>
                  <a:close/>
                  <a:moveTo>
                    <a:pt x="1898" y="0"/>
                  </a:moveTo>
                  <a:cubicBezTo>
                    <a:pt x="854" y="0"/>
                    <a:pt x="0" y="852"/>
                    <a:pt x="0" y="1900"/>
                  </a:cubicBezTo>
                  <a:cubicBezTo>
                    <a:pt x="0" y="2532"/>
                    <a:pt x="311" y="3092"/>
                    <a:pt x="790" y="3439"/>
                  </a:cubicBezTo>
                  <a:lnTo>
                    <a:pt x="790" y="5183"/>
                  </a:lnTo>
                  <a:cubicBezTo>
                    <a:pt x="792" y="5247"/>
                    <a:pt x="825" y="5308"/>
                    <a:pt x="881" y="5343"/>
                  </a:cubicBezTo>
                  <a:cubicBezTo>
                    <a:pt x="911" y="5360"/>
                    <a:pt x="944" y="5369"/>
                    <a:pt x="977" y="5369"/>
                  </a:cubicBezTo>
                  <a:cubicBezTo>
                    <a:pt x="1007" y="5369"/>
                    <a:pt x="1037" y="5362"/>
                    <a:pt x="1064" y="5346"/>
                  </a:cubicBezTo>
                  <a:lnTo>
                    <a:pt x="1900" y="4907"/>
                  </a:lnTo>
                  <a:lnTo>
                    <a:pt x="2735" y="5346"/>
                  </a:lnTo>
                  <a:cubicBezTo>
                    <a:pt x="2762" y="5362"/>
                    <a:pt x="2791" y="5368"/>
                    <a:pt x="2824" y="5368"/>
                  </a:cubicBezTo>
                  <a:cubicBezTo>
                    <a:pt x="2857" y="5368"/>
                    <a:pt x="2888" y="5360"/>
                    <a:pt x="2917" y="5343"/>
                  </a:cubicBezTo>
                  <a:cubicBezTo>
                    <a:pt x="2974" y="5308"/>
                    <a:pt x="3007" y="5247"/>
                    <a:pt x="3007" y="5183"/>
                  </a:cubicBezTo>
                  <a:lnTo>
                    <a:pt x="3007" y="3439"/>
                  </a:lnTo>
                  <a:cubicBezTo>
                    <a:pt x="3487" y="3092"/>
                    <a:pt x="3798" y="2532"/>
                    <a:pt x="3798" y="1900"/>
                  </a:cubicBezTo>
                  <a:cubicBezTo>
                    <a:pt x="3798" y="854"/>
                    <a:pt x="2947" y="0"/>
                    <a:pt x="189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7" name="Google Shape;357;p41"/>
            <p:cNvSpPr/>
            <p:nvPr/>
          </p:nvSpPr>
          <p:spPr>
            <a:xfrm>
              <a:off x="5658359" y="4088877"/>
              <a:ext cx="86880" cy="86880"/>
            </a:xfrm>
            <a:custGeom>
              <a:rect b="b" l="l" r="r" t="t"/>
              <a:pathLst>
                <a:path extrusionOk="0" h="2403" w="2403">
                  <a:moveTo>
                    <a:pt x="1202" y="372"/>
                  </a:moveTo>
                  <a:cubicBezTo>
                    <a:pt x="1659" y="372"/>
                    <a:pt x="2031" y="743"/>
                    <a:pt x="2031" y="1200"/>
                  </a:cubicBezTo>
                  <a:cubicBezTo>
                    <a:pt x="2031" y="1657"/>
                    <a:pt x="1659" y="2031"/>
                    <a:pt x="1202" y="2031"/>
                  </a:cubicBezTo>
                  <a:cubicBezTo>
                    <a:pt x="745" y="2031"/>
                    <a:pt x="372" y="1657"/>
                    <a:pt x="372" y="1200"/>
                  </a:cubicBezTo>
                  <a:cubicBezTo>
                    <a:pt x="370" y="747"/>
                    <a:pt x="745" y="372"/>
                    <a:pt x="1202" y="372"/>
                  </a:cubicBezTo>
                  <a:close/>
                  <a:moveTo>
                    <a:pt x="1202" y="1"/>
                  </a:moveTo>
                  <a:cubicBezTo>
                    <a:pt x="541" y="1"/>
                    <a:pt x="0" y="537"/>
                    <a:pt x="0" y="1200"/>
                  </a:cubicBezTo>
                  <a:cubicBezTo>
                    <a:pt x="0" y="1864"/>
                    <a:pt x="541" y="2402"/>
                    <a:pt x="1202" y="2402"/>
                  </a:cubicBezTo>
                  <a:cubicBezTo>
                    <a:pt x="1864" y="2402"/>
                    <a:pt x="2402" y="1864"/>
                    <a:pt x="2402" y="1200"/>
                  </a:cubicBezTo>
                  <a:cubicBezTo>
                    <a:pt x="2402" y="539"/>
                    <a:pt x="1866" y="1"/>
                    <a:pt x="120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8" name="Google Shape;358;p41"/>
            <p:cNvSpPr/>
            <p:nvPr/>
          </p:nvSpPr>
          <p:spPr>
            <a:xfrm>
              <a:off x="5516342" y="3927011"/>
              <a:ext cx="246541" cy="40964"/>
            </a:xfrm>
            <a:custGeom>
              <a:rect b="b" l="l" r="r" t="t"/>
              <a:pathLst>
                <a:path extrusionOk="0" h="1133" w="6819">
                  <a:moveTo>
                    <a:pt x="556" y="1"/>
                  </a:moveTo>
                  <a:cubicBezTo>
                    <a:pt x="251" y="1"/>
                    <a:pt x="0" y="252"/>
                    <a:pt x="0" y="559"/>
                  </a:cubicBezTo>
                  <a:lnTo>
                    <a:pt x="0" y="574"/>
                  </a:lnTo>
                  <a:cubicBezTo>
                    <a:pt x="0" y="882"/>
                    <a:pt x="251" y="1133"/>
                    <a:pt x="556" y="1133"/>
                  </a:cubicBezTo>
                  <a:lnTo>
                    <a:pt x="6262" y="1133"/>
                  </a:lnTo>
                  <a:cubicBezTo>
                    <a:pt x="6569" y="1133"/>
                    <a:pt x="6818" y="882"/>
                    <a:pt x="6818" y="574"/>
                  </a:cubicBezTo>
                  <a:lnTo>
                    <a:pt x="6818" y="559"/>
                  </a:lnTo>
                  <a:cubicBezTo>
                    <a:pt x="6818" y="252"/>
                    <a:pt x="6568" y="1"/>
                    <a:pt x="6262" y="1"/>
                  </a:cubicBezTo>
                  <a:lnTo>
                    <a:pt x="2904" y="1"/>
                  </a:lnTo>
                  <a:cubicBezTo>
                    <a:pt x="2801" y="1"/>
                    <a:pt x="2719" y="84"/>
                    <a:pt x="2719" y="185"/>
                  </a:cubicBezTo>
                  <a:cubicBezTo>
                    <a:pt x="2719" y="289"/>
                    <a:pt x="2801" y="372"/>
                    <a:pt x="2904" y="372"/>
                  </a:cubicBezTo>
                  <a:lnTo>
                    <a:pt x="6262" y="372"/>
                  </a:lnTo>
                  <a:cubicBezTo>
                    <a:pt x="6365" y="372"/>
                    <a:pt x="6447" y="454"/>
                    <a:pt x="6447" y="557"/>
                  </a:cubicBezTo>
                  <a:lnTo>
                    <a:pt x="6447" y="572"/>
                  </a:lnTo>
                  <a:cubicBezTo>
                    <a:pt x="6447" y="676"/>
                    <a:pt x="6365" y="757"/>
                    <a:pt x="6262" y="757"/>
                  </a:cubicBezTo>
                  <a:lnTo>
                    <a:pt x="556" y="757"/>
                  </a:lnTo>
                  <a:cubicBezTo>
                    <a:pt x="455" y="757"/>
                    <a:pt x="371" y="676"/>
                    <a:pt x="371" y="572"/>
                  </a:cubicBezTo>
                  <a:lnTo>
                    <a:pt x="371" y="557"/>
                  </a:lnTo>
                  <a:cubicBezTo>
                    <a:pt x="370" y="456"/>
                    <a:pt x="455" y="372"/>
                    <a:pt x="556" y="372"/>
                  </a:cubicBezTo>
                  <a:lnTo>
                    <a:pt x="1816" y="372"/>
                  </a:lnTo>
                  <a:cubicBezTo>
                    <a:pt x="1918" y="372"/>
                    <a:pt x="2001" y="289"/>
                    <a:pt x="2001" y="185"/>
                  </a:cubicBezTo>
                  <a:cubicBezTo>
                    <a:pt x="2001" y="84"/>
                    <a:pt x="1918" y="1"/>
                    <a:pt x="181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9" name="Google Shape;359;p41"/>
            <p:cNvSpPr/>
            <p:nvPr/>
          </p:nvSpPr>
          <p:spPr>
            <a:xfrm>
              <a:off x="5516342" y="3979544"/>
              <a:ext cx="246541" cy="40891"/>
            </a:xfrm>
            <a:custGeom>
              <a:rect b="b" l="l" r="r" t="t"/>
              <a:pathLst>
                <a:path extrusionOk="0" h="1131" w="6819">
                  <a:moveTo>
                    <a:pt x="6260" y="374"/>
                  </a:moveTo>
                  <a:cubicBezTo>
                    <a:pt x="6361" y="374"/>
                    <a:pt x="6445" y="457"/>
                    <a:pt x="6445" y="559"/>
                  </a:cubicBezTo>
                  <a:lnTo>
                    <a:pt x="6445" y="576"/>
                  </a:lnTo>
                  <a:cubicBezTo>
                    <a:pt x="6445" y="677"/>
                    <a:pt x="6361" y="761"/>
                    <a:pt x="6260" y="761"/>
                  </a:cubicBezTo>
                  <a:lnTo>
                    <a:pt x="554" y="761"/>
                  </a:lnTo>
                  <a:cubicBezTo>
                    <a:pt x="453" y="761"/>
                    <a:pt x="370" y="679"/>
                    <a:pt x="370" y="576"/>
                  </a:cubicBezTo>
                  <a:lnTo>
                    <a:pt x="370" y="559"/>
                  </a:lnTo>
                  <a:cubicBezTo>
                    <a:pt x="370" y="457"/>
                    <a:pt x="453" y="374"/>
                    <a:pt x="554" y="374"/>
                  </a:cubicBezTo>
                  <a:close/>
                  <a:moveTo>
                    <a:pt x="556" y="0"/>
                  </a:moveTo>
                  <a:cubicBezTo>
                    <a:pt x="251" y="0"/>
                    <a:pt x="0" y="251"/>
                    <a:pt x="0" y="557"/>
                  </a:cubicBezTo>
                  <a:lnTo>
                    <a:pt x="0" y="574"/>
                  </a:lnTo>
                  <a:cubicBezTo>
                    <a:pt x="0" y="879"/>
                    <a:pt x="251" y="1130"/>
                    <a:pt x="556" y="1130"/>
                  </a:cubicBezTo>
                  <a:lnTo>
                    <a:pt x="6262" y="1130"/>
                  </a:lnTo>
                  <a:cubicBezTo>
                    <a:pt x="6569" y="1130"/>
                    <a:pt x="6818" y="879"/>
                    <a:pt x="6818" y="574"/>
                  </a:cubicBezTo>
                  <a:lnTo>
                    <a:pt x="6818" y="557"/>
                  </a:lnTo>
                  <a:cubicBezTo>
                    <a:pt x="6818" y="251"/>
                    <a:pt x="6568" y="0"/>
                    <a:pt x="626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0" name="Google Shape;360;p41"/>
            <p:cNvSpPr/>
            <p:nvPr/>
          </p:nvSpPr>
          <p:spPr>
            <a:xfrm>
              <a:off x="5518367" y="4032077"/>
              <a:ext cx="121336" cy="40891"/>
            </a:xfrm>
            <a:custGeom>
              <a:rect b="b" l="l" r="r" t="t"/>
              <a:pathLst>
                <a:path extrusionOk="0" h="1131" w="3356">
                  <a:moveTo>
                    <a:pt x="2801" y="374"/>
                  </a:moveTo>
                  <a:cubicBezTo>
                    <a:pt x="2902" y="374"/>
                    <a:pt x="2986" y="455"/>
                    <a:pt x="2986" y="558"/>
                  </a:cubicBezTo>
                  <a:lnTo>
                    <a:pt x="2986" y="574"/>
                  </a:lnTo>
                  <a:cubicBezTo>
                    <a:pt x="2986" y="677"/>
                    <a:pt x="2902" y="759"/>
                    <a:pt x="2801" y="759"/>
                  </a:cubicBezTo>
                  <a:lnTo>
                    <a:pt x="559" y="759"/>
                  </a:lnTo>
                  <a:cubicBezTo>
                    <a:pt x="457" y="759"/>
                    <a:pt x="374" y="677"/>
                    <a:pt x="374" y="574"/>
                  </a:cubicBezTo>
                  <a:lnTo>
                    <a:pt x="374" y="558"/>
                  </a:lnTo>
                  <a:cubicBezTo>
                    <a:pt x="374" y="455"/>
                    <a:pt x="457" y="374"/>
                    <a:pt x="559" y="374"/>
                  </a:cubicBezTo>
                  <a:close/>
                  <a:moveTo>
                    <a:pt x="557" y="0"/>
                  </a:moveTo>
                  <a:cubicBezTo>
                    <a:pt x="251" y="0"/>
                    <a:pt x="0" y="251"/>
                    <a:pt x="0" y="556"/>
                  </a:cubicBezTo>
                  <a:lnTo>
                    <a:pt x="0" y="574"/>
                  </a:lnTo>
                  <a:cubicBezTo>
                    <a:pt x="0" y="881"/>
                    <a:pt x="251" y="1130"/>
                    <a:pt x="557" y="1130"/>
                  </a:cubicBezTo>
                  <a:lnTo>
                    <a:pt x="2799" y="1130"/>
                  </a:lnTo>
                  <a:cubicBezTo>
                    <a:pt x="3104" y="1130"/>
                    <a:pt x="3355" y="881"/>
                    <a:pt x="3355" y="574"/>
                  </a:cubicBezTo>
                  <a:lnTo>
                    <a:pt x="3355" y="556"/>
                  </a:lnTo>
                  <a:cubicBezTo>
                    <a:pt x="3355" y="251"/>
                    <a:pt x="3104" y="0"/>
                    <a:pt x="279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61" name="Google Shape;361;p41"/>
          <p:cNvSpPr txBox="1"/>
          <p:nvPr>
            <p:ph idx="4294967295" type="subTitle"/>
          </p:nvPr>
        </p:nvSpPr>
        <p:spPr>
          <a:xfrm>
            <a:off x="758693" y="1220505"/>
            <a:ext cx="7498455" cy="3938025"/>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ntic Slab"/>
              <a:buNone/>
            </a:pPr>
            <a:r>
              <a:rPr b="0" i="0" lang="en-US" sz="1800" u="none" cap="none" strike="noStrike">
                <a:solidFill>
                  <a:schemeClr val="dk1"/>
                </a:solidFill>
                <a:latin typeface="Times New Roman"/>
                <a:ea typeface="Times New Roman"/>
                <a:cs typeface="Times New Roman"/>
                <a:sym typeface="Times New Roman"/>
              </a:rPr>
              <a:t>- Để khắc phục mô hình tiếp cận từ trên xuống, 1 phương pháp tiếp cận khác là phát hiện tất cả các phần trong hình ảnh, tiếp theo là liên kết/nhóm các bộ phận thuộc về những người khác biệt.</a:t>
            </a:r>
            <a:endParaRPr b="0" i="0" sz="1400" u="none" cap="none" strike="noStrike">
              <a:solidFill>
                <a:schemeClr val="dk1"/>
              </a:solidFill>
              <a:latin typeface="Antic Slab"/>
              <a:ea typeface="Antic Slab"/>
              <a:cs typeface="Antic Slab"/>
              <a:sym typeface="Antic Slab"/>
            </a:endParaRPr>
          </a:p>
          <a:p>
            <a:pPr indent="0" lvl="0" marL="0" marR="0" rtl="0" algn="l">
              <a:lnSpc>
                <a:spcPct val="100000"/>
              </a:lnSpc>
              <a:spcBef>
                <a:spcPts val="0"/>
              </a:spcBef>
              <a:spcAft>
                <a:spcPts val="0"/>
              </a:spcAft>
              <a:buClr>
                <a:schemeClr val="dk1"/>
              </a:buClr>
              <a:buSzPts val="1400"/>
              <a:buFont typeface="Antic Slab"/>
              <a:buNone/>
            </a:pPr>
            <a:r>
              <a:t/>
            </a:r>
            <a:endParaRPr b="0" i="0" sz="18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1400"/>
              <a:buFont typeface="Antic Slab"/>
              <a:buNone/>
            </a:pPr>
            <a:r>
              <a:rPr b="0" i="0" lang="en-US" sz="1800" u="none" cap="none" strike="noStrike">
                <a:solidFill>
                  <a:schemeClr val="dk1"/>
                </a:solidFill>
                <a:latin typeface="Times New Roman"/>
                <a:ea typeface="Times New Roman"/>
                <a:cs typeface="Times New Roman"/>
                <a:sym typeface="Times New Roman"/>
              </a:rPr>
              <a:t>- Giúp mang lại sự vững chắc cho các cam kết sớm cũng như khả năng tách rời sự phức tạp của thời gian chạy khỏi số lượng người trong ảnh</a:t>
            </a:r>
            <a:endParaRPr b="0" i="0" sz="1800" u="none" cap="none" strike="noStrike">
              <a:solidFill>
                <a:schemeClr val="dk1"/>
              </a:solidFill>
              <a:latin typeface="Times New Roman"/>
              <a:ea typeface="Times New Roman"/>
              <a:cs typeface="Times New Roman"/>
              <a:sym typeface="Times New Roman"/>
            </a:endParaRPr>
          </a:p>
          <a:p>
            <a:pPr indent="-196850" lvl="0" marL="285750" marR="0" rtl="0" algn="l">
              <a:lnSpc>
                <a:spcPct val="100000"/>
              </a:lnSpc>
              <a:spcBef>
                <a:spcPts val="0"/>
              </a:spcBef>
              <a:spcAft>
                <a:spcPts val="0"/>
              </a:spcAft>
              <a:buClr>
                <a:schemeClr val="dk1"/>
              </a:buClr>
              <a:buSzPts val="1400"/>
              <a:buFont typeface="Antic Slab"/>
              <a:buNone/>
            </a:pPr>
            <a:r>
              <a:t/>
            </a:r>
            <a:endParaRPr b="0" i="0" sz="18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1400"/>
              <a:buFont typeface="Antic Slab"/>
              <a:buNone/>
            </a:pPr>
            <a:r>
              <a:rPr b="0" i="0" lang="en-US" sz="1800" u="none" cap="none" strike="noStrike">
                <a:solidFill>
                  <a:schemeClr val="dk1"/>
                </a:solidFill>
                <a:latin typeface="Times New Roman"/>
                <a:ea typeface="Times New Roman"/>
                <a:cs typeface="Times New Roman"/>
                <a:sym typeface="Times New Roman"/>
              </a:rPr>
              <a:t>-   </a:t>
            </a:r>
            <a:r>
              <a:rPr b="0" i="0" lang="en-US" sz="1800" u="none" cap="none" strike="noStrike">
                <a:solidFill>
                  <a:srgbClr val="000000"/>
                </a:solidFill>
                <a:latin typeface="Times New Roman"/>
                <a:ea typeface="Times New Roman"/>
                <a:cs typeface="Times New Roman"/>
                <a:sym typeface="Times New Roman"/>
              </a:rPr>
              <a:t>Không trực tiếp sử dụng tín hiệu theo ngữ cảnh toàn bộ từ các bộ phận cơ thể khác và người khác.</a:t>
            </a:r>
            <a:endParaRPr b="0" i="0" sz="1800" u="none" cap="none" strike="noStrike">
              <a:solidFill>
                <a:schemeClr val="dk1"/>
              </a:solidFill>
              <a:latin typeface="Times New Roman"/>
              <a:ea typeface="Times New Roman"/>
              <a:cs typeface="Times New Roman"/>
              <a:sym typeface="Times New Roman"/>
            </a:endParaRPr>
          </a:p>
        </p:txBody>
      </p:sp>
      <p:pic>
        <p:nvPicPr>
          <p:cNvPr id="362" name="Google Shape;362;p41"/>
          <p:cNvPicPr preferRelativeResize="0"/>
          <p:nvPr/>
        </p:nvPicPr>
        <p:blipFill rotWithShape="1">
          <a:blip r:embed="rId3">
            <a:alphaModFix/>
          </a:blip>
          <a:srcRect b="51237" l="19662" r="74506" t="38208"/>
          <a:stretch/>
        </p:blipFill>
        <p:spPr>
          <a:xfrm>
            <a:off x="471096" y="1341286"/>
            <a:ext cx="228198" cy="275266"/>
          </a:xfrm>
          <a:prstGeom prst="rect">
            <a:avLst/>
          </a:prstGeom>
          <a:noFill/>
          <a:ln>
            <a:noFill/>
          </a:ln>
        </p:spPr>
      </p:pic>
      <p:pic>
        <p:nvPicPr>
          <p:cNvPr id="363" name="Google Shape;363;p41"/>
          <p:cNvPicPr preferRelativeResize="0"/>
          <p:nvPr/>
        </p:nvPicPr>
        <p:blipFill rotWithShape="1">
          <a:blip r:embed="rId3">
            <a:alphaModFix/>
          </a:blip>
          <a:srcRect b="0" l="71379" r="15975" t="69175"/>
          <a:stretch/>
        </p:blipFill>
        <p:spPr>
          <a:xfrm>
            <a:off x="492788" y="2009830"/>
            <a:ext cx="169400" cy="275276"/>
          </a:xfrm>
          <a:prstGeom prst="rect">
            <a:avLst/>
          </a:prstGeom>
          <a:noFill/>
          <a:ln>
            <a:noFill/>
          </a:ln>
        </p:spPr>
      </p:pic>
      <p:pic>
        <p:nvPicPr>
          <p:cNvPr id="364" name="Google Shape;364;p41"/>
          <p:cNvPicPr preferRelativeResize="0"/>
          <p:nvPr/>
        </p:nvPicPr>
        <p:blipFill rotWithShape="1">
          <a:blip r:embed="rId3">
            <a:alphaModFix/>
          </a:blip>
          <a:srcRect b="50388" l="25109" r="69059" t="39056"/>
          <a:stretch/>
        </p:blipFill>
        <p:spPr>
          <a:xfrm>
            <a:off x="428336" y="2064945"/>
            <a:ext cx="228198" cy="275266"/>
          </a:xfrm>
          <a:prstGeom prst="rect">
            <a:avLst/>
          </a:prstGeom>
          <a:noFill/>
          <a:ln>
            <a:noFill/>
          </a:ln>
        </p:spPr>
      </p:pic>
      <p:pic>
        <p:nvPicPr>
          <p:cNvPr id="365" name="Google Shape;365;p41"/>
          <p:cNvPicPr preferRelativeResize="0"/>
          <p:nvPr/>
        </p:nvPicPr>
        <p:blipFill rotWithShape="1">
          <a:blip r:embed="rId3">
            <a:alphaModFix/>
          </a:blip>
          <a:srcRect b="1933" l="37509" r="31786" t="82221"/>
          <a:stretch/>
        </p:blipFill>
        <p:spPr>
          <a:xfrm>
            <a:off x="475323" y="2839042"/>
            <a:ext cx="198799" cy="275249"/>
          </a:xfrm>
          <a:prstGeom prst="rect">
            <a:avLst/>
          </a:prstGeom>
          <a:noFill/>
          <a:ln>
            <a:noFill/>
          </a:ln>
        </p:spPr>
      </p:pic>
      <p:pic>
        <p:nvPicPr>
          <p:cNvPr id="366" name="Google Shape;366;p41"/>
          <p:cNvPicPr preferRelativeResize="0"/>
          <p:nvPr/>
        </p:nvPicPr>
        <p:blipFill rotWithShape="1">
          <a:blip r:embed="rId3">
            <a:alphaModFix/>
          </a:blip>
          <a:srcRect b="50955" l="30087" r="64081" t="38491"/>
          <a:stretch/>
        </p:blipFill>
        <p:spPr>
          <a:xfrm>
            <a:off x="492788" y="3633373"/>
            <a:ext cx="228198" cy="275266"/>
          </a:xfrm>
          <a:prstGeom prst="rect">
            <a:avLst/>
          </a:prstGeom>
          <a:noFill/>
          <a:ln>
            <a:noFill/>
          </a:ln>
        </p:spPr>
      </p:pic>
      <p:pic>
        <p:nvPicPr>
          <p:cNvPr id="367" name="Google Shape;367;p41"/>
          <p:cNvPicPr preferRelativeResize="0"/>
          <p:nvPr/>
        </p:nvPicPr>
        <p:blipFill rotWithShape="1">
          <a:blip r:embed="rId4">
            <a:alphaModFix/>
          </a:blip>
          <a:srcRect b="6886" l="4182" r="72278" t="72168"/>
          <a:stretch/>
        </p:blipFill>
        <p:spPr>
          <a:xfrm>
            <a:off x="517607" y="4250088"/>
            <a:ext cx="198801" cy="176890"/>
          </a:xfrm>
          <a:prstGeom prst="rect">
            <a:avLst/>
          </a:prstGeom>
          <a:noFill/>
          <a:ln>
            <a:noFill/>
          </a:ln>
        </p:spPr>
      </p:pic>
      <p:pic>
        <p:nvPicPr>
          <p:cNvPr id="368" name="Google Shape;368;p41"/>
          <p:cNvPicPr preferRelativeResize="0"/>
          <p:nvPr/>
        </p:nvPicPr>
        <p:blipFill rotWithShape="1">
          <a:blip r:embed="rId3">
            <a:alphaModFix/>
          </a:blip>
          <a:srcRect b="50388" l="25109" r="69059" t="39056"/>
          <a:stretch/>
        </p:blipFill>
        <p:spPr>
          <a:xfrm>
            <a:off x="5169175" y="2725174"/>
            <a:ext cx="228198" cy="275266"/>
          </a:xfrm>
          <a:prstGeom prst="rect">
            <a:avLst/>
          </a:prstGeom>
          <a:noFill/>
          <a:ln>
            <a:noFill/>
          </a:ln>
        </p:spPr>
      </p:pic>
      <p:pic>
        <p:nvPicPr>
          <p:cNvPr id="369" name="Google Shape;369;p41"/>
          <p:cNvPicPr preferRelativeResize="0"/>
          <p:nvPr/>
        </p:nvPicPr>
        <p:blipFill rotWithShape="1">
          <a:blip r:embed="rId3">
            <a:alphaModFix/>
          </a:blip>
          <a:srcRect b="50388" l="25109" r="69059" t="39056"/>
          <a:stretch/>
        </p:blipFill>
        <p:spPr>
          <a:xfrm>
            <a:off x="6580475" y="2725174"/>
            <a:ext cx="228198" cy="275266"/>
          </a:xfrm>
          <a:prstGeom prst="rect">
            <a:avLst/>
          </a:prstGeom>
          <a:noFill/>
          <a:ln>
            <a:noFill/>
          </a:ln>
        </p:spPr>
      </p:pic>
      <p:pic>
        <p:nvPicPr>
          <p:cNvPr id="370" name="Google Shape;370;p41"/>
          <p:cNvPicPr preferRelativeResize="0"/>
          <p:nvPr/>
        </p:nvPicPr>
        <p:blipFill rotWithShape="1">
          <a:blip r:embed="rId3">
            <a:alphaModFix/>
          </a:blip>
          <a:srcRect b="50388" l="25109" r="69059" t="39056"/>
          <a:stretch/>
        </p:blipFill>
        <p:spPr>
          <a:xfrm>
            <a:off x="7508775" y="2725174"/>
            <a:ext cx="228198" cy="27526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p7"/>
          <p:cNvSpPr txBox="1"/>
          <p:nvPr>
            <p:ph type="title"/>
          </p:nvPr>
        </p:nvSpPr>
        <p:spPr>
          <a:xfrm>
            <a:off x="371147" y="383463"/>
            <a:ext cx="7704000" cy="564300"/>
          </a:xfrm>
          <a:prstGeom prst="rect">
            <a:avLst/>
          </a:prstGeom>
          <a:noFill/>
          <a:ln>
            <a:noFill/>
          </a:ln>
        </p:spPr>
        <p:txBody>
          <a:bodyPr anchorCtr="0" anchor="ctr" bIns="91425" lIns="91425" spcFirstLastPara="1" rIns="91425" wrap="square" tIns="91425">
            <a:noAutofit/>
          </a:bodyPr>
          <a:lstStyle/>
          <a:p>
            <a:pPr indent="-402590" lvl="0" marL="539750" rtl="0" algn="l">
              <a:lnSpc>
                <a:spcPct val="130000"/>
              </a:lnSpc>
              <a:spcBef>
                <a:spcPts val="200"/>
              </a:spcBef>
              <a:spcAft>
                <a:spcPts val="0"/>
              </a:spcAft>
              <a:buSzPts val="2800"/>
              <a:buNone/>
            </a:pPr>
            <a:r>
              <a:rPr lang="en-US" sz="1800">
                <a:solidFill>
                  <a:srgbClr val="000000"/>
                </a:solidFill>
                <a:latin typeface="Times New Roman"/>
                <a:ea typeface="Times New Roman"/>
                <a:cs typeface="Times New Roman"/>
                <a:sym typeface="Times New Roman"/>
              </a:rPr>
              <a:t>1.2. Giới thiệu về công nghệ xử lý ảnh</a:t>
            </a:r>
            <a:endParaRPr sz="1800">
              <a:solidFill>
                <a:srgbClr val="000000"/>
              </a:solidFill>
              <a:latin typeface="Times New Roman"/>
              <a:ea typeface="Times New Roman"/>
              <a:cs typeface="Times New Roman"/>
              <a:sym typeface="Times New Roman"/>
            </a:endParaRPr>
          </a:p>
        </p:txBody>
      </p:sp>
      <p:sp>
        <p:nvSpPr>
          <p:cNvPr id="376" name="Google Shape;376;p7"/>
          <p:cNvSpPr txBox="1"/>
          <p:nvPr>
            <p:ph idx="2" type="title"/>
          </p:nvPr>
        </p:nvSpPr>
        <p:spPr>
          <a:xfrm>
            <a:off x="634948" y="3509350"/>
            <a:ext cx="3018113" cy="5277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2400"/>
              <a:buNone/>
            </a:pPr>
            <a:r>
              <a:t/>
            </a:r>
            <a:endParaRPr b="1"/>
          </a:p>
        </p:txBody>
      </p:sp>
      <p:sp>
        <p:nvSpPr>
          <p:cNvPr id="377" name="Google Shape;377;p7"/>
          <p:cNvSpPr txBox="1"/>
          <p:nvPr>
            <p:ph idx="1" type="subTitle"/>
          </p:nvPr>
        </p:nvSpPr>
        <p:spPr>
          <a:xfrm>
            <a:off x="452914" y="4293274"/>
            <a:ext cx="4693084" cy="1341482"/>
          </a:xfrm>
          <a:prstGeom prst="rect">
            <a:avLst/>
          </a:prstGeom>
          <a:noFill/>
          <a:ln>
            <a:noFill/>
          </a:ln>
        </p:spPr>
        <p:txBody>
          <a:bodyPr anchorCtr="0" anchor="t" bIns="91425" lIns="91425" spcFirstLastPara="1" rIns="91425" wrap="square" tIns="91425">
            <a:noAutofit/>
          </a:bodyPr>
          <a:lstStyle/>
          <a:p>
            <a:pPr indent="0" lvl="0" marL="139700" rtl="0" algn="l">
              <a:lnSpc>
                <a:spcPct val="100000"/>
              </a:lnSpc>
              <a:spcBef>
                <a:spcPts val="0"/>
              </a:spcBef>
              <a:spcAft>
                <a:spcPts val="0"/>
              </a:spcAft>
              <a:buSzPts val="1400"/>
              <a:buNone/>
            </a:pPr>
            <a:r>
              <a:t/>
            </a:r>
            <a:endParaRPr sz="1800">
              <a:latin typeface="Times New Roman"/>
              <a:ea typeface="Times New Roman"/>
              <a:cs typeface="Times New Roman"/>
              <a:sym typeface="Times New Roman"/>
            </a:endParaRPr>
          </a:p>
        </p:txBody>
      </p:sp>
      <p:sp>
        <p:nvSpPr>
          <p:cNvPr id="378" name="Google Shape;378;p7"/>
          <p:cNvSpPr txBox="1"/>
          <p:nvPr>
            <p:ph idx="3" type="title"/>
          </p:nvPr>
        </p:nvSpPr>
        <p:spPr>
          <a:xfrm>
            <a:off x="4745051" y="2158425"/>
            <a:ext cx="3528292" cy="5277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2400"/>
              <a:buNone/>
            </a:pPr>
            <a:r>
              <a:t/>
            </a:r>
            <a:endParaRPr b="1">
              <a:latin typeface="Times New Roman"/>
              <a:ea typeface="Times New Roman"/>
              <a:cs typeface="Times New Roman"/>
              <a:sym typeface="Times New Roman"/>
            </a:endParaRPr>
          </a:p>
        </p:txBody>
      </p:sp>
      <p:sp>
        <p:nvSpPr>
          <p:cNvPr id="379" name="Google Shape;379;p7"/>
          <p:cNvSpPr txBox="1"/>
          <p:nvPr>
            <p:ph idx="4" type="subTitle"/>
          </p:nvPr>
        </p:nvSpPr>
        <p:spPr>
          <a:xfrm>
            <a:off x="5145998" y="3080556"/>
            <a:ext cx="3950759" cy="1115431"/>
          </a:xfrm>
          <a:prstGeom prst="rect">
            <a:avLst/>
          </a:prstGeom>
          <a:noFill/>
          <a:ln>
            <a:noFill/>
          </a:ln>
        </p:spPr>
        <p:txBody>
          <a:bodyPr anchorCtr="0" anchor="t" bIns="91425" lIns="91425" spcFirstLastPara="1" rIns="91425" wrap="square" tIns="91425">
            <a:noAutofit/>
          </a:bodyPr>
          <a:lstStyle/>
          <a:p>
            <a:pPr indent="0" lvl="0" marL="139700" rtl="0" algn="l">
              <a:lnSpc>
                <a:spcPct val="100000"/>
              </a:lnSpc>
              <a:spcBef>
                <a:spcPts val="0"/>
              </a:spcBef>
              <a:spcAft>
                <a:spcPts val="0"/>
              </a:spcAft>
              <a:buSzPts val="1400"/>
              <a:buNone/>
            </a:pPr>
            <a:r>
              <a:t/>
            </a:r>
            <a:endParaRPr sz="1800">
              <a:latin typeface="Times New Roman"/>
              <a:ea typeface="Times New Roman"/>
              <a:cs typeface="Times New Roman"/>
              <a:sym typeface="Times New Roman"/>
            </a:endParaRPr>
          </a:p>
        </p:txBody>
      </p:sp>
      <p:sp>
        <p:nvSpPr>
          <p:cNvPr id="380" name="Google Shape;380;p7"/>
          <p:cNvSpPr txBox="1"/>
          <p:nvPr>
            <p:ph idx="5" type="title"/>
          </p:nvPr>
        </p:nvSpPr>
        <p:spPr>
          <a:xfrm>
            <a:off x="1053217" y="551276"/>
            <a:ext cx="5550600" cy="9090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400"/>
              <a:buNone/>
            </a:pPr>
            <a:br>
              <a:rPr lang="en-US" sz="1800">
                <a:latin typeface="Times New Roman"/>
                <a:ea typeface="Times New Roman"/>
                <a:cs typeface="Times New Roman"/>
                <a:sym typeface="Times New Roman"/>
              </a:rPr>
            </a:br>
            <a:br>
              <a:rPr lang="en-US" sz="1800">
                <a:latin typeface="Times New Roman"/>
                <a:ea typeface="Times New Roman"/>
                <a:cs typeface="Times New Roman"/>
                <a:sym typeface="Times New Roman"/>
              </a:rPr>
            </a:br>
            <a:br>
              <a:rPr lang="en-US" sz="1800">
                <a:latin typeface="Times New Roman"/>
                <a:ea typeface="Times New Roman"/>
                <a:cs typeface="Times New Roman"/>
                <a:sym typeface="Times New Roman"/>
              </a:rPr>
            </a:br>
            <a:r>
              <a:rPr lang="en-US" sz="1800">
                <a:latin typeface="Times New Roman"/>
                <a:ea typeface="Times New Roman"/>
                <a:cs typeface="Times New Roman"/>
                <a:sym typeface="Times New Roman"/>
              </a:rPr>
              <a:t>- </a:t>
            </a:r>
            <a:r>
              <a:rPr lang="en-US" sz="1600">
                <a:latin typeface="Times New Roman"/>
                <a:ea typeface="Times New Roman"/>
                <a:cs typeface="Times New Roman"/>
                <a:sym typeface="Times New Roman"/>
              </a:rPr>
              <a:t>Mạng nơ ron nhân tạo có thể mô tả đơn giản lại như sau:</a:t>
            </a:r>
            <a:br>
              <a:rPr lang="en-US" sz="1600">
                <a:latin typeface="Times New Roman"/>
                <a:ea typeface="Times New Roman"/>
                <a:cs typeface="Times New Roman"/>
                <a:sym typeface="Times New Roman"/>
              </a:rPr>
            </a:br>
            <a:endParaRPr b="1" sz="1600">
              <a:latin typeface="Times New Roman"/>
              <a:ea typeface="Times New Roman"/>
              <a:cs typeface="Times New Roman"/>
              <a:sym typeface="Times New Roman"/>
            </a:endParaRPr>
          </a:p>
        </p:txBody>
      </p:sp>
      <p:sp>
        <p:nvSpPr>
          <p:cNvPr id="381" name="Google Shape;381;p7"/>
          <p:cNvSpPr txBox="1"/>
          <p:nvPr>
            <p:ph idx="6" type="subTitle"/>
          </p:nvPr>
        </p:nvSpPr>
        <p:spPr>
          <a:xfrm>
            <a:off x="794696" y="1779589"/>
            <a:ext cx="3528292" cy="1622100"/>
          </a:xfrm>
          <a:prstGeom prst="rect">
            <a:avLst/>
          </a:prstGeom>
          <a:noFill/>
          <a:ln>
            <a:noFill/>
          </a:ln>
        </p:spPr>
        <p:txBody>
          <a:bodyPr anchorCtr="0" anchor="t" bIns="91425" lIns="91425" spcFirstLastPara="1" rIns="91425" wrap="square" tIns="91425">
            <a:noAutofit/>
          </a:bodyPr>
          <a:lstStyle/>
          <a:p>
            <a:pPr indent="0" lvl="0" marL="139700" rtl="0" algn="l">
              <a:lnSpc>
                <a:spcPct val="100000"/>
              </a:lnSpc>
              <a:spcBef>
                <a:spcPts val="0"/>
              </a:spcBef>
              <a:spcAft>
                <a:spcPts val="0"/>
              </a:spcAft>
              <a:buSzPts val="1400"/>
              <a:buNone/>
            </a:pPr>
            <a:r>
              <a:t/>
            </a:r>
            <a:endParaRPr sz="1800">
              <a:latin typeface="Times New Roman"/>
              <a:ea typeface="Times New Roman"/>
              <a:cs typeface="Times New Roman"/>
              <a:sym typeface="Times New Roman"/>
            </a:endParaRPr>
          </a:p>
          <a:p>
            <a:pPr indent="0" lvl="0" marL="139700" rtl="0" algn="l">
              <a:lnSpc>
                <a:spcPct val="100000"/>
              </a:lnSpc>
              <a:spcBef>
                <a:spcPts val="0"/>
              </a:spcBef>
              <a:spcAft>
                <a:spcPts val="0"/>
              </a:spcAft>
              <a:buSzPts val="1400"/>
              <a:buNone/>
            </a:pPr>
            <a:r>
              <a:t/>
            </a:r>
            <a:endParaRPr sz="1800">
              <a:latin typeface="Times New Roman"/>
              <a:ea typeface="Times New Roman"/>
              <a:cs typeface="Times New Roman"/>
              <a:sym typeface="Times New Roman"/>
            </a:endParaRPr>
          </a:p>
          <a:p>
            <a:pPr indent="0" lvl="0" marL="139700" rtl="0" algn="l">
              <a:lnSpc>
                <a:spcPct val="100000"/>
              </a:lnSpc>
              <a:spcBef>
                <a:spcPts val="0"/>
              </a:spcBef>
              <a:spcAft>
                <a:spcPts val="0"/>
              </a:spcAft>
              <a:buSzPts val="1400"/>
              <a:buNone/>
            </a:pPr>
            <a:r>
              <a:t/>
            </a:r>
            <a:endParaRPr sz="1800">
              <a:latin typeface="Times New Roman"/>
              <a:ea typeface="Times New Roman"/>
              <a:cs typeface="Times New Roman"/>
              <a:sym typeface="Times New Roman"/>
            </a:endParaRPr>
          </a:p>
          <a:p>
            <a:pPr indent="0" lvl="0" marL="139700" rtl="0" algn="l">
              <a:lnSpc>
                <a:spcPct val="100000"/>
              </a:lnSpc>
              <a:spcBef>
                <a:spcPts val="0"/>
              </a:spcBef>
              <a:spcAft>
                <a:spcPts val="0"/>
              </a:spcAft>
              <a:buSzPts val="1400"/>
              <a:buNone/>
            </a:pPr>
            <a:r>
              <a:t/>
            </a:r>
            <a:endParaRPr sz="1800">
              <a:latin typeface="Times New Roman"/>
              <a:ea typeface="Times New Roman"/>
              <a:cs typeface="Times New Roman"/>
              <a:sym typeface="Times New Roman"/>
            </a:endParaRPr>
          </a:p>
        </p:txBody>
      </p:sp>
      <p:sp>
        <p:nvSpPr>
          <p:cNvPr id="382" name="Google Shape;382;p7"/>
          <p:cNvSpPr txBox="1"/>
          <p:nvPr>
            <p:ph idx="7" type="subTitle"/>
          </p:nvPr>
        </p:nvSpPr>
        <p:spPr>
          <a:xfrm rot="1466637">
            <a:off x="7695059" y="1199218"/>
            <a:ext cx="1428216" cy="413637"/>
          </a:xfrm>
          <a:prstGeom prst="rect">
            <a:avLst/>
          </a:prstGeom>
          <a:noFill/>
          <a:ln>
            <a:noFill/>
          </a:ln>
        </p:spPr>
        <p:txBody>
          <a:bodyPr anchorCtr="0" anchor="t" bIns="91425" lIns="91425" spcFirstLastPara="1" rIns="91425" wrap="square" tIns="91425">
            <a:noAutofit/>
          </a:bodyPr>
          <a:lstStyle/>
          <a:p>
            <a:pPr indent="-317500" lvl="0" marL="457200" rtl="0" algn="ctr">
              <a:lnSpc>
                <a:spcPct val="100000"/>
              </a:lnSpc>
              <a:spcBef>
                <a:spcPts val="0"/>
              </a:spcBef>
              <a:spcAft>
                <a:spcPts val="0"/>
              </a:spcAft>
              <a:buSzPts val="1200"/>
              <a:buNone/>
            </a:pPr>
            <a:r>
              <a:rPr lang="en-US" sz="1400">
                <a:latin typeface="Times New Roman"/>
                <a:ea typeface="Times New Roman"/>
                <a:cs typeface="Times New Roman"/>
                <a:sym typeface="Times New Roman"/>
              </a:rPr>
              <a:t>Classify</a:t>
            </a:r>
            <a:endParaRPr/>
          </a:p>
        </p:txBody>
      </p:sp>
      <p:pic>
        <p:nvPicPr>
          <p:cNvPr id="383" name="Google Shape;383;p7"/>
          <p:cNvPicPr preferRelativeResize="0"/>
          <p:nvPr/>
        </p:nvPicPr>
        <p:blipFill rotWithShape="1">
          <a:blip r:embed="rId3">
            <a:alphaModFix/>
          </a:blip>
          <a:srcRect b="0" l="0" r="0" t="0"/>
          <a:stretch/>
        </p:blipFill>
        <p:spPr>
          <a:xfrm>
            <a:off x="634948" y="1889818"/>
            <a:ext cx="5324474" cy="17716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pic>
        <p:nvPicPr>
          <p:cNvPr id="388" name="Google Shape;388;p8"/>
          <p:cNvPicPr preferRelativeResize="0"/>
          <p:nvPr/>
        </p:nvPicPr>
        <p:blipFill rotWithShape="1">
          <a:blip r:embed="rId3">
            <a:alphaModFix/>
          </a:blip>
          <a:srcRect b="63146" l="20620" r="57820" t="20679"/>
          <a:stretch/>
        </p:blipFill>
        <p:spPr>
          <a:xfrm>
            <a:off x="200775" y="299200"/>
            <a:ext cx="2404526" cy="999801"/>
          </a:xfrm>
          <a:prstGeom prst="rect">
            <a:avLst/>
          </a:prstGeom>
          <a:noFill/>
          <a:ln>
            <a:noFill/>
          </a:ln>
        </p:spPr>
      </p:pic>
      <p:sp>
        <p:nvSpPr>
          <p:cNvPr id="389" name="Google Shape;389;p8"/>
          <p:cNvSpPr txBox="1"/>
          <p:nvPr/>
        </p:nvSpPr>
        <p:spPr>
          <a:xfrm>
            <a:off x="548522" y="331980"/>
            <a:ext cx="7704000" cy="60992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2800"/>
              <a:buFont typeface="Quattrocento Sans"/>
              <a:buNone/>
            </a:pPr>
            <a:r>
              <a:t/>
            </a:r>
            <a:endParaRPr b="1" i="1" sz="18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2800"/>
              <a:buFont typeface="Quattrocento Sans"/>
              <a:buNone/>
            </a:pPr>
            <a:r>
              <a:rPr b="0" i="0" lang="en-US" sz="1800" u="none" cap="none" strike="noStrike">
                <a:solidFill>
                  <a:srgbClr val="000000"/>
                </a:solidFill>
                <a:latin typeface="Times New Roman"/>
                <a:ea typeface="Times New Roman"/>
                <a:cs typeface="Times New Roman"/>
                <a:sym typeface="Times New Roman"/>
              </a:rPr>
              <a:t>1.2.1. Phần thu nhận ảnh (Image Acquisition)</a:t>
            </a:r>
            <a:endParaRPr b="0" i="0" sz="18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2800"/>
              <a:buFont typeface="Quattrocento Sans"/>
              <a:buNone/>
            </a:pPr>
            <a:r>
              <a:t/>
            </a:r>
            <a:endParaRPr b="0" i="0" sz="2800" u="none" cap="none" strike="noStrike">
              <a:solidFill>
                <a:schemeClr val="dk1"/>
              </a:solidFill>
              <a:latin typeface="Times New Roman"/>
              <a:ea typeface="Times New Roman"/>
              <a:cs typeface="Times New Roman"/>
              <a:sym typeface="Times New Roman"/>
            </a:endParaRPr>
          </a:p>
        </p:txBody>
      </p:sp>
      <p:pic>
        <p:nvPicPr>
          <p:cNvPr id="390" name="Google Shape;390;p8"/>
          <p:cNvPicPr preferRelativeResize="0"/>
          <p:nvPr/>
        </p:nvPicPr>
        <p:blipFill rotWithShape="1">
          <a:blip r:embed="rId3">
            <a:alphaModFix/>
          </a:blip>
          <a:srcRect b="63689" l="19932" r="58195" t="20014"/>
          <a:stretch/>
        </p:blipFill>
        <p:spPr>
          <a:xfrm rot="-5400000">
            <a:off x="5615643" y="-30258"/>
            <a:ext cx="1087350" cy="1076599"/>
          </a:xfrm>
          <a:prstGeom prst="rect">
            <a:avLst/>
          </a:prstGeom>
          <a:noFill/>
          <a:ln>
            <a:noFill/>
          </a:ln>
        </p:spPr>
      </p:pic>
      <p:pic>
        <p:nvPicPr>
          <p:cNvPr id="391" name="Google Shape;391;p8"/>
          <p:cNvPicPr preferRelativeResize="0"/>
          <p:nvPr/>
        </p:nvPicPr>
        <p:blipFill rotWithShape="1">
          <a:blip r:embed="rId3">
            <a:alphaModFix/>
          </a:blip>
          <a:srcRect b="63689" l="19932" r="58195" t="20014"/>
          <a:stretch/>
        </p:blipFill>
        <p:spPr>
          <a:xfrm flipH="1" rot="-5400000">
            <a:off x="93295" y="990914"/>
            <a:ext cx="1087350" cy="1076599"/>
          </a:xfrm>
          <a:prstGeom prst="rect">
            <a:avLst/>
          </a:prstGeom>
          <a:noFill/>
          <a:ln>
            <a:noFill/>
          </a:ln>
        </p:spPr>
      </p:pic>
      <p:grpSp>
        <p:nvGrpSpPr>
          <p:cNvPr id="392" name="Google Shape;392;p8"/>
          <p:cNvGrpSpPr/>
          <p:nvPr/>
        </p:nvGrpSpPr>
        <p:grpSpPr>
          <a:xfrm>
            <a:off x="339528" y="1244388"/>
            <a:ext cx="450057" cy="448828"/>
            <a:chOff x="4711098" y="2464794"/>
            <a:chExt cx="450057" cy="448828"/>
          </a:xfrm>
        </p:grpSpPr>
        <p:sp>
          <p:nvSpPr>
            <p:cNvPr id="393" name="Google Shape;393;p8"/>
            <p:cNvSpPr/>
            <p:nvPr/>
          </p:nvSpPr>
          <p:spPr>
            <a:xfrm>
              <a:off x="4717786" y="2549795"/>
              <a:ext cx="113599" cy="357211"/>
            </a:xfrm>
            <a:custGeom>
              <a:rect b="b" l="l" r="r" t="t"/>
              <a:pathLst>
                <a:path extrusionOk="0" h="9880" w="3142">
                  <a:moveTo>
                    <a:pt x="0" y="1"/>
                  </a:moveTo>
                  <a:lnTo>
                    <a:pt x="0" y="640"/>
                  </a:lnTo>
                  <a:lnTo>
                    <a:pt x="0" y="3328"/>
                  </a:lnTo>
                  <a:lnTo>
                    <a:pt x="0" y="9880"/>
                  </a:lnTo>
                  <a:lnTo>
                    <a:pt x="3141" y="9880"/>
                  </a:lnTo>
                  <a:lnTo>
                    <a:pt x="3141"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4" name="Google Shape;394;p8"/>
            <p:cNvSpPr/>
            <p:nvPr/>
          </p:nvSpPr>
          <p:spPr>
            <a:xfrm>
              <a:off x="4875278" y="2641845"/>
              <a:ext cx="117793" cy="236128"/>
            </a:xfrm>
            <a:custGeom>
              <a:rect b="b" l="l" r="r" t="t"/>
              <a:pathLst>
                <a:path extrusionOk="0" h="6531" w="3258">
                  <a:moveTo>
                    <a:pt x="765" y="0"/>
                  </a:moveTo>
                  <a:cubicBezTo>
                    <a:pt x="343" y="0"/>
                    <a:pt x="1" y="343"/>
                    <a:pt x="1" y="766"/>
                  </a:cubicBezTo>
                  <a:lnTo>
                    <a:pt x="1" y="1700"/>
                  </a:lnTo>
                  <a:lnTo>
                    <a:pt x="2" y="1700"/>
                  </a:lnTo>
                  <a:lnTo>
                    <a:pt x="2" y="3425"/>
                  </a:lnTo>
                  <a:lnTo>
                    <a:pt x="2" y="6531"/>
                  </a:lnTo>
                  <a:lnTo>
                    <a:pt x="3258" y="6531"/>
                  </a:lnTo>
                  <a:lnTo>
                    <a:pt x="3258" y="766"/>
                  </a:lnTo>
                  <a:cubicBezTo>
                    <a:pt x="3258" y="343"/>
                    <a:pt x="2914" y="0"/>
                    <a:pt x="2492" y="0"/>
                  </a:cubicBezTo>
                  <a:lnTo>
                    <a:pt x="1628" y="494"/>
                  </a:lnTo>
                  <a:lnTo>
                    <a:pt x="765"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5" name="Google Shape;395;p8"/>
            <p:cNvSpPr/>
            <p:nvPr/>
          </p:nvSpPr>
          <p:spPr>
            <a:xfrm>
              <a:off x="4875278" y="2641845"/>
              <a:ext cx="117685" cy="236128"/>
            </a:xfrm>
            <a:custGeom>
              <a:rect b="b" l="l" r="r" t="t"/>
              <a:pathLst>
                <a:path extrusionOk="0" h="6531" w="3255">
                  <a:moveTo>
                    <a:pt x="2529" y="0"/>
                  </a:moveTo>
                  <a:lnTo>
                    <a:pt x="2529" y="37"/>
                  </a:lnTo>
                  <a:lnTo>
                    <a:pt x="2529" y="4757"/>
                  </a:lnTo>
                  <a:cubicBezTo>
                    <a:pt x="2529" y="5072"/>
                    <a:pt x="2272" y="5327"/>
                    <a:pt x="1957" y="5327"/>
                  </a:cubicBezTo>
                  <a:lnTo>
                    <a:pt x="1" y="5313"/>
                  </a:lnTo>
                  <a:lnTo>
                    <a:pt x="1" y="6531"/>
                  </a:lnTo>
                  <a:lnTo>
                    <a:pt x="3254" y="6531"/>
                  </a:lnTo>
                  <a:lnTo>
                    <a:pt x="3254" y="766"/>
                  </a:lnTo>
                  <a:cubicBezTo>
                    <a:pt x="3254" y="354"/>
                    <a:pt x="2931" y="20"/>
                    <a:pt x="2529" y="0"/>
                  </a:cubicBezTo>
                  <a:close/>
                </a:path>
              </a:pathLst>
            </a:custGeom>
            <a:solidFill>
              <a:srgbClr val="000000">
                <a:alpha val="1372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6" name="Google Shape;396;p8"/>
            <p:cNvSpPr/>
            <p:nvPr/>
          </p:nvSpPr>
          <p:spPr>
            <a:xfrm>
              <a:off x="4794760" y="2861921"/>
              <a:ext cx="270620" cy="45085"/>
            </a:xfrm>
            <a:custGeom>
              <a:rect b="b" l="l" r="r" t="t"/>
              <a:pathLst>
                <a:path extrusionOk="0" h="1247" w="7485">
                  <a:moveTo>
                    <a:pt x="1" y="0"/>
                  </a:moveTo>
                  <a:lnTo>
                    <a:pt x="1" y="1247"/>
                  </a:lnTo>
                  <a:lnTo>
                    <a:pt x="7484" y="1247"/>
                  </a:lnTo>
                  <a:lnTo>
                    <a:pt x="7484"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7" name="Google Shape;397;p8"/>
            <p:cNvSpPr/>
            <p:nvPr/>
          </p:nvSpPr>
          <p:spPr>
            <a:xfrm>
              <a:off x="4831349" y="2861921"/>
              <a:ext cx="18801" cy="45085"/>
            </a:xfrm>
            <a:custGeom>
              <a:rect b="b" l="l" r="r" t="t"/>
              <a:pathLst>
                <a:path extrusionOk="0" h="1247" w="520">
                  <a:moveTo>
                    <a:pt x="0" y="0"/>
                  </a:moveTo>
                  <a:lnTo>
                    <a:pt x="0" y="1247"/>
                  </a:lnTo>
                  <a:lnTo>
                    <a:pt x="519" y="1247"/>
                  </a:lnTo>
                  <a:lnTo>
                    <a:pt x="519" y="0"/>
                  </a:lnTo>
                  <a:close/>
                </a:path>
              </a:pathLst>
            </a:custGeom>
            <a:solidFill>
              <a:srgbClr val="000000">
                <a:alpha val="1372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8" name="Google Shape;398;p8"/>
            <p:cNvSpPr/>
            <p:nvPr/>
          </p:nvSpPr>
          <p:spPr>
            <a:xfrm>
              <a:off x="5019138" y="2861921"/>
              <a:ext cx="50436" cy="45085"/>
            </a:xfrm>
            <a:custGeom>
              <a:rect b="b" l="l" r="r" t="t"/>
              <a:pathLst>
                <a:path extrusionOk="0" h="1247" w="1395">
                  <a:moveTo>
                    <a:pt x="1" y="0"/>
                  </a:moveTo>
                  <a:lnTo>
                    <a:pt x="1" y="1247"/>
                  </a:lnTo>
                  <a:lnTo>
                    <a:pt x="1395" y="1247"/>
                  </a:lnTo>
                  <a:lnTo>
                    <a:pt x="1395" y="0"/>
                  </a:lnTo>
                  <a:close/>
                </a:path>
              </a:pathLst>
            </a:custGeom>
            <a:solidFill>
              <a:srgbClr val="000000">
                <a:alpha val="1372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9" name="Google Shape;399;p8"/>
            <p:cNvSpPr/>
            <p:nvPr/>
          </p:nvSpPr>
          <p:spPr>
            <a:xfrm>
              <a:off x="5040940" y="2549795"/>
              <a:ext cx="113599" cy="357211"/>
            </a:xfrm>
            <a:custGeom>
              <a:rect b="b" l="l" r="r" t="t"/>
              <a:pathLst>
                <a:path extrusionOk="0" h="9880" w="3142">
                  <a:moveTo>
                    <a:pt x="0" y="1"/>
                  </a:moveTo>
                  <a:lnTo>
                    <a:pt x="0" y="9880"/>
                  </a:lnTo>
                  <a:lnTo>
                    <a:pt x="3141" y="9880"/>
                  </a:lnTo>
                  <a:lnTo>
                    <a:pt x="3141"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0" name="Google Shape;400;p8"/>
            <p:cNvSpPr/>
            <p:nvPr/>
          </p:nvSpPr>
          <p:spPr>
            <a:xfrm>
              <a:off x="5040868" y="2549795"/>
              <a:ext cx="113599" cy="357211"/>
            </a:xfrm>
            <a:custGeom>
              <a:rect b="b" l="l" r="r" t="t"/>
              <a:pathLst>
                <a:path extrusionOk="0" h="9880" w="3142">
                  <a:moveTo>
                    <a:pt x="2286" y="1"/>
                  </a:moveTo>
                  <a:lnTo>
                    <a:pt x="2286" y="9024"/>
                  </a:lnTo>
                  <a:lnTo>
                    <a:pt x="0" y="9024"/>
                  </a:lnTo>
                  <a:lnTo>
                    <a:pt x="0" y="9880"/>
                  </a:lnTo>
                  <a:lnTo>
                    <a:pt x="3141" y="9880"/>
                  </a:lnTo>
                  <a:lnTo>
                    <a:pt x="3141" y="1"/>
                  </a:lnTo>
                  <a:close/>
                </a:path>
              </a:pathLst>
            </a:custGeom>
            <a:solidFill>
              <a:srgbClr val="000000">
                <a:alpha val="1372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1" name="Google Shape;401;p8"/>
            <p:cNvSpPr/>
            <p:nvPr/>
          </p:nvSpPr>
          <p:spPr>
            <a:xfrm>
              <a:off x="4894476" y="2553410"/>
              <a:ext cx="79433" cy="73901"/>
            </a:xfrm>
            <a:custGeom>
              <a:rect b="b" l="l" r="r" t="t"/>
              <a:pathLst>
                <a:path extrusionOk="0" h="2044" w="2197">
                  <a:moveTo>
                    <a:pt x="1099" y="0"/>
                  </a:moveTo>
                  <a:cubicBezTo>
                    <a:pt x="605" y="0"/>
                    <a:pt x="172" y="356"/>
                    <a:pt x="90" y="859"/>
                  </a:cubicBezTo>
                  <a:cubicBezTo>
                    <a:pt x="0" y="1416"/>
                    <a:pt x="378" y="1939"/>
                    <a:pt x="934" y="2030"/>
                  </a:cubicBezTo>
                  <a:cubicBezTo>
                    <a:pt x="989" y="2039"/>
                    <a:pt x="1044" y="2043"/>
                    <a:pt x="1098" y="2043"/>
                  </a:cubicBezTo>
                  <a:cubicBezTo>
                    <a:pt x="1591" y="2043"/>
                    <a:pt x="2024" y="1687"/>
                    <a:pt x="2107" y="1186"/>
                  </a:cubicBezTo>
                  <a:cubicBezTo>
                    <a:pt x="2196" y="630"/>
                    <a:pt x="1819" y="105"/>
                    <a:pt x="1263" y="13"/>
                  </a:cubicBezTo>
                  <a:cubicBezTo>
                    <a:pt x="1207" y="5"/>
                    <a:pt x="1153" y="0"/>
                    <a:pt x="1099"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2" name="Google Shape;402;p8"/>
            <p:cNvSpPr/>
            <p:nvPr/>
          </p:nvSpPr>
          <p:spPr>
            <a:xfrm>
              <a:off x="4874446" y="2471411"/>
              <a:ext cx="119203" cy="83699"/>
            </a:xfrm>
            <a:custGeom>
              <a:rect b="b" l="l" r="r" t="t"/>
              <a:pathLst>
                <a:path extrusionOk="0" h="2315" w="3297">
                  <a:moveTo>
                    <a:pt x="1649" y="0"/>
                  </a:moveTo>
                  <a:lnTo>
                    <a:pt x="1249" y="980"/>
                  </a:lnTo>
                  <a:cubicBezTo>
                    <a:pt x="1095" y="1027"/>
                    <a:pt x="953" y="1097"/>
                    <a:pt x="827" y="1188"/>
                  </a:cubicBezTo>
                  <a:lnTo>
                    <a:pt x="0" y="844"/>
                  </a:lnTo>
                  <a:lnTo>
                    <a:pt x="377" y="1743"/>
                  </a:lnTo>
                  <a:cubicBezTo>
                    <a:pt x="300" y="1918"/>
                    <a:pt x="253" y="2110"/>
                    <a:pt x="253" y="2314"/>
                  </a:cubicBezTo>
                  <a:lnTo>
                    <a:pt x="961" y="2314"/>
                  </a:lnTo>
                  <a:cubicBezTo>
                    <a:pt x="961" y="1935"/>
                    <a:pt x="1268" y="1630"/>
                    <a:pt x="1645" y="1630"/>
                  </a:cubicBezTo>
                  <a:cubicBezTo>
                    <a:pt x="2027" y="1630"/>
                    <a:pt x="2332" y="1935"/>
                    <a:pt x="2332" y="2314"/>
                  </a:cubicBezTo>
                  <a:lnTo>
                    <a:pt x="3040" y="2314"/>
                  </a:lnTo>
                  <a:cubicBezTo>
                    <a:pt x="3040" y="2110"/>
                    <a:pt x="2995" y="1916"/>
                    <a:pt x="2915" y="1743"/>
                  </a:cubicBezTo>
                  <a:lnTo>
                    <a:pt x="3297" y="844"/>
                  </a:lnTo>
                  <a:lnTo>
                    <a:pt x="2470" y="1188"/>
                  </a:lnTo>
                  <a:cubicBezTo>
                    <a:pt x="2344" y="1097"/>
                    <a:pt x="2204" y="1027"/>
                    <a:pt x="2050" y="980"/>
                  </a:cubicBezTo>
                  <a:lnTo>
                    <a:pt x="1649"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3" name="Google Shape;403;p8"/>
            <p:cNvSpPr/>
            <p:nvPr/>
          </p:nvSpPr>
          <p:spPr>
            <a:xfrm>
              <a:off x="5110068" y="2588336"/>
              <a:ext cx="18945" cy="36444"/>
            </a:xfrm>
            <a:custGeom>
              <a:rect b="b" l="l" r="r" t="t"/>
              <a:pathLst>
                <a:path extrusionOk="0" h="1008" w="524">
                  <a:moveTo>
                    <a:pt x="0" y="0"/>
                  </a:moveTo>
                  <a:lnTo>
                    <a:pt x="0" y="1008"/>
                  </a:lnTo>
                  <a:lnTo>
                    <a:pt x="523" y="1008"/>
                  </a:lnTo>
                  <a:lnTo>
                    <a:pt x="523"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4" name="Google Shape;404;p8"/>
            <p:cNvSpPr/>
            <p:nvPr/>
          </p:nvSpPr>
          <p:spPr>
            <a:xfrm>
              <a:off x="5110068" y="2656452"/>
              <a:ext cx="18945" cy="36553"/>
            </a:xfrm>
            <a:custGeom>
              <a:rect b="b" l="l" r="r" t="t"/>
              <a:pathLst>
                <a:path extrusionOk="0" h="1011" w="524">
                  <a:moveTo>
                    <a:pt x="0" y="1"/>
                  </a:moveTo>
                  <a:lnTo>
                    <a:pt x="0" y="1010"/>
                  </a:lnTo>
                  <a:lnTo>
                    <a:pt x="523" y="1010"/>
                  </a:lnTo>
                  <a:lnTo>
                    <a:pt x="523"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5" name="Google Shape;405;p8"/>
            <p:cNvSpPr/>
            <p:nvPr/>
          </p:nvSpPr>
          <p:spPr>
            <a:xfrm>
              <a:off x="5110068" y="2723049"/>
              <a:ext cx="18945" cy="36517"/>
            </a:xfrm>
            <a:custGeom>
              <a:rect b="b" l="l" r="r" t="t"/>
              <a:pathLst>
                <a:path extrusionOk="0" h="1010" w="524">
                  <a:moveTo>
                    <a:pt x="0" y="0"/>
                  </a:moveTo>
                  <a:lnTo>
                    <a:pt x="0" y="1010"/>
                  </a:lnTo>
                  <a:lnTo>
                    <a:pt x="523" y="1010"/>
                  </a:lnTo>
                  <a:lnTo>
                    <a:pt x="523"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6" name="Google Shape;406;p8"/>
            <p:cNvSpPr/>
            <p:nvPr/>
          </p:nvSpPr>
          <p:spPr>
            <a:xfrm>
              <a:off x="5069538" y="2588336"/>
              <a:ext cx="18981" cy="36444"/>
            </a:xfrm>
            <a:custGeom>
              <a:rect b="b" l="l" r="r" t="t"/>
              <a:pathLst>
                <a:path extrusionOk="0" h="1008" w="525">
                  <a:moveTo>
                    <a:pt x="1" y="0"/>
                  </a:moveTo>
                  <a:lnTo>
                    <a:pt x="1" y="1008"/>
                  </a:lnTo>
                  <a:lnTo>
                    <a:pt x="524" y="1008"/>
                  </a:lnTo>
                  <a:lnTo>
                    <a:pt x="524"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7" name="Google Shape;407;p8"/>
            <p:cNvSpPr/>
            <p:nvPr/>
          </p:nvSpPr>
          <p:spPr>
            <a:xfrm>
              <a:off x="5069538" y="2656452"/>
              <a:ext cx="18981" cy="36553"/>
            </a:xfrm>
            <a:custGeom>
              <a:rect b="b" l="l" r="r" t="t"/>
              <a:pathLst>
                <a:path extrusionOk="0" h="1011" w="525">
                  <a:moveTo>
                    <a:pt x="1" y="1"/>
                  </a:moveTo>
                  <a:lnTo>
                    <a:pt x="1" y="1010"/>
                  </a:lnTo>
                  <a:lnTo>
                    <a:pt x="524" y="1010"/>
                  </a:lnTo>
                  <a:lnTo>
                    <a:pt x="524"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8" name="Google Shape;408;p8"/>
            <p:cNvSpPr/>
            <p:nvPr/>
          </p:nvSpPr>
          <p:spPr>
            <a:xfrm>
              <a:off x="5069538" y="2723049"/>
              <a:ext cx="18981" cy="36517"/>
            </a:xfrm>
            <a:custGeom>
              <a:rect b="b" l="l" r="r" t="t"/>
              <a:pathLst>
                <a:path extrusionOk="0" h="1010" w="525">
                  <a:moveTo>
                    <a:pt x="1" y="0"/>
                  </a:moveTo>
                  <a:lnTo>
                    <a:pt x="1" y="1010"/>
                  </a:lnTo>
                  <a:lnTo>
                    <a:pt x="524" y="1010"/>
                  </a:lnTo>
                  <a:lnTo>
                    <a:pt x="524"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9" name="Google Shape;409;p8"/>
            <p:cNvSpPr/>
            <p:nvPr/>
          </p:nvSpPr>
          <p:spPr>
            <a:xfrm>
              <a:off x="4785360" y="2588336"/>
              <a:ext cx="18873" cy="36444"/>
            </a:xfrm>
            <a:custGeom>
              <a:rect b="b" l="l" r="r" t="t"/>
              <a:pathLst>
                <a:path extrusionOk="0" h="1008" w="522">
                  <a:moveTo>
                    <a:pt x="0" y="0"/>
                  </a:moveTo>
                  <a:lnTo>
                    <a:pt x="0" y="1008"/>
                  </a:lnTo>
                  <a:lnTo>
                    <a:pt x="521" y="1008"/>
                  </a:lnTo>
                  <a:lnTo>
                    <a:pt x="521"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0" name="Google Shape;410;p8"/>
            <p:cNvSpPr/>
            <p:nvPr/>
          </p:nvSpPr>
          <p:spPr>
            <a:xfrm>
              <a:off x="4785360" y="2656452"/>
              <a:ext cx="18873" cy="36553"/>
            </a:xfrm>
            <a:custGeom>
              <a:rect b="b" l="l" r="r" t="t"/>
              <a:pathLst>
                <a:path extrusionOk="0" h="1011" w="522">
                  <a:moveTo>
                    <a:pt x="0" y="1"/>
                  </a:moveTo>
                  <a:lnTo>
                    <a:pt x="0" y="1010"/>
                  </a:lnTo>
                  <a:lnTo>
                    <a:pt x="521" y="1010"/>
                  </a:lnTo>
                  <a:lnTo>
                    <a:pt x="521"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1" name="Google Shape;411;p8"/>
            <p:cNvSpPr/>
            <p:nvPr/>
          </p:nvSpPr>
          <p:spPr>
            <a:xfrm>
              <a:off x="4785360" y="2723049"/>
              <a:ext cx="18873" cy="36517"/>
            </a:xfrm>
            <a:custGeom>
              <a:rect b="b" l="l" r="r" t="t"/>
              <a:pathLst>
                <a:path extrusionOk="0" h="1010" w="522">
                  <a:moveTo>
                    <a:pt x="0" y="0"/>
                  </a:moveTo>
                  <a:lnTo>
                    <a:pt x="0" y="1010"/>
                  </a:lnTo>
                  <a:lnTo>
                    <a:pt x="521" y="1010"/>
                  </a:lnTo>
                  <a:lnTo>
                    <a:pt x="521"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2" name="Google Shape;412;p8"/>
            <p:cNvSpPr/>
            <p:nvPr/>
          </p:nvSpPr>
          <p:spPr>
            <a:xfrm>
              <a:off x="4744903" y="2588336"/>
              <a:ext cx="18909" cy="36444"/>
            </a:xfrm>
            <a:custGeom>
              <a:rect b="b" l="l" r="r" t="t"/>
              <a:pathLst>
                <a:path extrusionOk="0" h="1008" w="523">
                  <a:moveTo>
                    <a:pt x="1" y="0"/>
                  </a:moveTo>
                  <a:lnTo>
                    <a:pt x="1" y="1008"/>
                  </a:lnTo>
                  <a:lnTo>
                    <a:pt x="522" y="1008"/>
                  </a:lnTo>
                  <a:lnTo>
                    <a:pt x="522"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3" name="Google Shape;413;p8"/>
            <p:cNvSpPr/>
            <p:nvPr/>
          </p:nvSpPr>
          <p:spPr>
            <a:xfrm>
              <a:off x="4744903" y="2656452"/>
              <a:ext cx="18909" cy="36553"/>
            </a:xfrm>
            <a:custGeom>
              <a:rect b="b" l="l" r="r" t="t"/>
              <a:pathLst>
                <a:path extrusionOk="0" h="1011" w="523">
                  <a:moveTo>
                    <a:pt x="1" y="1"/>
                  </a:moveTo>
                  <a:lnTo>
                    <a:pt x="1" y="1010"/>
                  </a:lnTo>
                  <a:lnTo>
                    <a:pt x="522" y="1010"/>
                  </a:lnTo>
                  <a:lnTo>
                    <a:pt x="522"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4" name="Google Shape;414;p8"/>
            <p:cNvSpPr/>
            <p:nvPr/>
          </p:nvSpPr>
          <p:spPr>
            <a:xfrm>
              <a:off x="4744903" y="2723049"/>
              <a:ext cx="18909" cy="36517"/>
            </a:xfrm>
            <a:custGeom>
              <a:rect b="b" l="l" r="r" t="t"/>
              <a:pathLst>
                <a:path extrusionOk="0" h="1010" w="523">
                  <a:moveTo>
                    <a:pt x="1" y="0"/>
                  </a:moveTo>
                  <a:lnTo>
                    <a:pt x="1" y="1010"/>
                  </a:lnTo>
                  <a:lnTo>
                    <a:pt x="522" y="1010"/>
                  </a:lnTo>
                  <a:lnTo>
                    <a:pt x="522"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5" name="Google Shape;415;p8"/>
            <p:cNvSpPr/>
            <p:nvPr/>
          </p:nvSpPr>
          <p:spPr>
            <a:xfrm>
              <a:off x="4717786" y="2549795"/>
              <a:ext cx="113599" cy="357211"/>
            </a:xfrm>
            <a:custGeom>
              <a:rect b="b" l="l" r="r" t="t"/>
              <a:pathLst>
                <a:path extrusionOk="0" h="9880" w="3142">
                  <a:moveTo>
                    <a:pt x="2285" y="1"/>
                  </a:moveTo>
                  <a:lnTo>
                    <a:pt x="2285" y="9024"/>
                  </a:lnTo>
                  <a:lnTo>
                    <a:pt x="0" y="9024"/>
                  </a:lnTo>
                  <a:lnTo>
                    <a:pt x="0" y="9880"/>
                  </a:lnTo>
                  <a:lnTo>
                    <a:pt x="3141" y="9880"/>
                  </a:lnTo>
                  <a:lnTo>
                    <a:pt x="3141" y="1"/>
                  </a:lnTo>
                  <a:close/>
                </a:path>
              </a:pathLst>
            </a:custGeom>
            <a:solidFill>
              <a:srgbClr val="000000">
                <a:alpha val="1372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6" name="Google Shape;416;p8"/>
            <p:cNvSpPr/>
            <p:nvPr/>
          </p:nvSpPr>
          <p:spPr>
            <a:xfrm>
              <a:off x="4867613" y="2464794"/>
              <a:ext cx="133412" cy="169133"/>
            </a:xfrm>
            <a:custGeom>
              <a:rect b="b" l="l" r="r" t="t"/>
              <a:pathLst>
                <a:path extrusionOk="0" h="4678" w="3690">
                  <a:moveTo>
                    <a:pt x="1840" y="671"/>
                  </a:moveTo>
                  <a:lnTo>
                    <a:pt x="2072" y="1233"/>
                  </a:lnTo>
                  <a:cubicBezTo>
                    <a:pt x="2093" y="1284"/>
                    <a:pt x="2136" y="1323"/>
                    <a:pt x="2190" y="1340"/>
                  </a:cubicBezTo>
                  <a:cubicBezTo>
                    <a:pt x="2321" y="1379"/>
                    <a:pt x="2443" y="1439"/>
                    <a:pt x="2554" y="1523"/>
                  </a:cubicBezTo>
                  <a:cubicBezTo>
                    <a:pt x="2587" y="1547"/>
                    <a:pt x="2626" y="1559"/>
                    <a:pt x="2664" y="1559"/>
                  </a:cubicBezTo>
                  <a:cubicBezTo>
                    <a:pt x="2688" y="1559"/>
                    <a:pt x="2712" y="1554"/>
                    <a:pt x="2735" y="1544"/>
                  </a:cubicBezTo>
                  <a:lnTo>
                    <a:pt x="3143" y="1371"/>
                  </a:lnTo>
                  <a:lnTo>
                    <a:pt x="3143" y="1371"/>
                  </a:lnTo>
                  <a:lnTo>
                    <a:pt x="2941" y="1856"/>
                  </a:lnTo>
                  <a:cubicBezTo>
                    <a:pt x="2922" y="1902"/>
                    <a:pt x="2922" y="1955"/>
                    <a:pt x="2943" y="2003"/>
                  </a:cubicBezTo>
                  <a:cubicBezTo>
                    <a:pt x="2990" y="2105"/>
                    <a:pt x="3019" y="2208"/>
                    <a:pt x="3036" y="2315"/>
                  </a:cubicBezTo>
                  <a:lnTo>
                    <a:pt x="2694" y="2315"/>
                  </a:lnTo>
                  <a:cubicBezTo>
                    <a:pt x="2608" y="1924"/>
                    <a:pt x="2258" y="1630"/>
                    <a:pt x="1842" y="1630"/>
                  </a:cubicBezTo>
                  <a:cubicBezTo>
                    <a:pt x="1426" y="1630"/>
                    <a:pt x="1076" y="1924"/>
                    <a:pt x="992" y="2315"/>
                  </a:cubicBezTo>
                  <a:lnTo>
                    <a:pt x="644" y="2315"/>
                  </a:lnTo>
                  <a:cubicBezTo>
                    <a:pt x="662" y="2208"/>
                    <a:pt x="693" y="2105"/>
                    <a:pt x="738" y="2003"/>
                  </a:cubicBezTo>
                  <a:cubicBezTo>
                    <a:pt x="759" y="1959"/>
                    <a:pt x="759" y="1904"/>
                    <a:pt x="740" y="1856"/>
                  </a:cubicBezTo>
                  <a:lnTo>
                    <a:pt x="537" y="1371"/>
                  </a:lnTo>
                  <a:lnTo>
                    <a:pt x="946" y="1544"/>
                  </a:lnTo>
                  <a:cubicBezTo>
                    <a:pt x="969" y="1554"/>
                    <a:pt x="993" y="1559"/>
                    <a:pt x="1018" y="1559"/>
                  </a:cubicBezTo>
                  <a:cubicBezTo>
                    <a:pt x="1056" y="1559"/>
                    <a:pt x="1094" y="1547"/>
                    <a:pt x="1125" y="1523"/>
                  </a:cubicBezTo>
                  <a:cubicBezTo>
                    <a:pt x="1237" y="1443"/>
                    <a:pt x="1360" y="1381"/>
                    <a:pt x="1490" y="1340"/>
                  </a:cubicBezTo>
                  <a:cubicBezTo>
                    <a:pt x="1543" y="1323"/>
                    <a:pt x="1587" y="1284"/>
                    <a:pt x="1609" y="1233"/>
                  </a:cubicBezTo>
                  <a:lnTo>
                    <a:pt x="1840" y="671"/>
                  </a:lnTo>
                  <a:close/>
                  <a:moveTo>
                    <a:pt x="1838" y="1996"/>
                  </a:moveTo>
                  <a:cubicBezTo>
                    <a:pt x="2070" y="1996"/>
                    <a:pt x="2264" y="2155"/>
                    <a:pt x="2321" y="2369"/>
                  </a:cubicBezTo>
                  <a:cubicBezTo>
                    <a:pt x="2173" y="2303"/>
                    <a:pt x="2009" y="2266"/>
                    <a:pt x="1838" y="2266"/>
                  </a:cubicBezTo>
                  <a:cubicBezTo>
                    <a:pt x="1665" y="2266"/>
                    <a:pt x="1502" y="2303"/>
                    <a:pt x="1354" y="2369"/>
                  </a:cubicBezTo>
                  <a:cubicBezTo>
                    <a:pt x="1412" y="2155"/>
                    <a:pt x="1607" y="1996"/>
                    <a:pt x="1838" y="1996"/>
                  </a:cubicBezTo>
                  <a:close/>
                  <a:moveTo>
                    <a:pt x="1838" y="2635"/>
                  </a:moveTo>
                  <a:cubicBezTo>
                    <a:pt x="2299" y="2635"/>
                    <a:pt x="2675" y="3011"/>
                    <a:pt x="2675" y="3472"/>
                  </a:cubicBezTo>
                  <a:cubicBezTo>
                    <a:pt x="2675" y="3935"/>
                    <a:pt x="2299" y="4308"/>
                    <a:pt x="1838" y="4308"/>
                  </a:cubicBezTo>
                  <a:cubicBezTo>
                    <a:pt x="1375" y="4308"/>
                    <a:pt x="1002" y="3935"/>
                    <a:pt x="1002" y="3472"/>
                  </a:cubicBezTo>
                  <a:cubicBezTo>
                    <a:pt x="1002" y="3011"/>
                    <a:pt x="1375" y="2635"/>
                    <a:pt x="1838" y="2635"/>
                  </a:cubicBezTo>
                  <a:close/>
                  <a:moveTo>
                    <a:pt x="1846" y="0"/>
                  </a:moveTo>
                  <a:cubicBezTo>
                    <a:pt x="1772" y="0"/>
                    <a:pt x="1702" y="47"/>
                    <a:pt x="1675" y="115"/>
                  </a:cubicBezTo>
                  <a:lnTo>
                    <a:pt x="1305" y="1017"/>
                  </a:lnTo>
                  <a:cubicBezTo>
                    <a:pt x="1200" y="1056"/>
                    <a:pt x="1099" y="1105"/>
                    <a:pt x="1004" y="1165"/>
                  </a:cubicBezTo>
                  <a:lnTo>
                    <a:pt x="271" y="860"/>
                  </a:lnTo>
                  <a:cubicBezTo>
                    <a:pt x="248" y="850"/>
                    <a:pt x="224" y="845"/>
                    <a:pt x="199" y="845"/>
                  </a:cubicBezTo>
                  <a:cubicBezTo>
                    <a:pt x="151" y="845"/>
                    <a:pt x="103" y="864"/>
                    <a:pt x="69" y="899"/>
                  </a:cubicBezTo>
                  <a:cubicBezTo>
                    <a:pt x="14" y="951"/>
                    <a:pt x="1" y="1031"/>
                    <a:pt x="30" y="1099"/>
                  </a:cubicBezTo>
                  <a:lnTo>
                    <a:pt x="368" y="1926"/>
                  </a:lnTo>
                  <a:cubicBezTo>
                    <a:pt x="296" y="2108"/>
                    <a:pt x="261" y="2301"/>
                    <a:pt x="261" y="2497"/>
                  </a:cubicBezTo>
                  <a:cubicBezTo>
                    <a:pt x="261" y="2600"/>
                    <a:pt x="343" y="2682"/>
                    <a:pt x="446" y="2682"/>
                  </a:cubicBezTo>
                  <a:lnTo>
                    <a:pt x="928" y="2682"/>
                  </a:lnTo>
                  <a:cubicBezTo>
                    <a:pt x="743" y="2894"/>
                    <a:pt x="635" y="3170"/>
                    <a:pt x="635" y="3472"/>
                  </a:cubicBezTo>
                  <a:cubicBezTo>
                    <a:pt x="635" y="4139"/>
                    <a:pt x="1177" y="4677"/>
                    <a:pt x="1840" y="4677"/>
                  </a:cubicBezTo>
                  <a:cubicBezTo>
                    <a:pt x="2507" y="4677"/>
                    <a:pt x="3046" y="4135"/>
                    <a:pt x="3046" y="3472"/>
                  </a:cubicBezTo>
                  <a:cubicBezTo>
                    <a:pt x="3046" y="3170"/>
                    <a:pt x="2935" y="2894"/>
                    <a:pt x="2752" y="2682"/>
                  </a:cubicBezTo>
                  <a:lnTo>
                    <a:pt x="3237" y="2682"/>
                  </a:lnTo>
                  <a:cubicBezTo>
                    <a:pt x="3338" y="2682"/>
                    <a:pt x="3421" y="2600"/>
                    <a:pt x="3421" y="2497"/>
                  </a:cubicBezTo>
                  <a:cubicBezTo>
                    <a:pt x="3421" y="2301"/>
                    <a:pt x="3384" y="2108"/>
                    <a:pt x="3314" y="1926"/>
                  </a:cubicBezTo>
                  <a:lnTo>
                    <a:pt x="3661" y="1099"/>
                  </a:lnTo>
                  <a:cubicBezTo>
                    <a:pt x="3690" y="1031"/>
                    <a:pt x="3674" y="951"/>
                    <a:pt x="3622" y="899"/>
                  </a:cubicBezTo>
                  <a:cubicBezTo>
                    <a:pt x="3587" y="863"/>
                    <a:pt x="3541" y="844"/>
                    <a:pt x="3494" y="844"/>
                  </a:cubicBezTo>
                  <a:cubicBezTo>
                    <a:pt x="3469" y="844"/>
                    <a:pt x="3445" y="849"/>
                    <a:pt x="3421" y="860"/>
                  </a:cubicBezTo>
                  <a:lnTo>
                    <a:pt x="2686" y="1165"/>
                  </a:lnTo>
                  <a:cubicBezTo>
                    <a:pt x="2591" y="1105"/>
                    <a:pt x="2490" y="1056"/>
                    <a:pt x="2385" y="1017"/>
                  </a:cubicBezTo>
                  <a:lnTo>
                    <a:pt x="2015" y="115"/>
                  </a:lnTo>
                  <a:cubicBezTo>
                    <a:pt x="1986" y="45"/>
                    <a:pt x="1918" y="0"/>
                    <a:pt x="184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7" name="Google Shape;417;p8"/>
            <p:cNvSpPr/>
            <p:nvPr/>
          </p:nvSpPr>
          <p:spPr>
            <a:xfrm>
              <a:off x="4711098" y="2543106"/>
              <a:ext cx="450057" cy="370516"/>
            </a:xfrm>
            <a:custGeom>
              <a:rect b="b" l="l" r="r" t="t"/>
              <a:pathLst>
                <a:path extrusionOk="0" h="10248" w="12448">
                  <a:moveTo>
                    <a:pt x="8937" y="9003"/>
                  </a:moveTo>
                  <a:lnTo>
                    <a:pt x="8937" y="9878"/>
                  </a:lnTo>
                  <a:lnTo>
                    <a:pt x="3511" y="9878"/>
                  </a:lnTo>
                  <a:lnTo>
                    <a:pt x="3511" y="9003"/>
                  </a:lnTo>
                  <a:close/>
                  <a:moveTo>
                    <a:pt x="12078" y="372"/>
                  </a:moveTo>
                  <a:lnTo>
                    <a:pt x="12078" y="9880"/>
                  </a:lnTo>
                  <a:lnTo>
                    <a:pt x="9306" y="9880"/>
                  </a:lnTo>
                  <a:lnTo>
                    <a:pt x="9306" y="8820"/>
                  </a:lnTo>
                  <a:lnTo>
                    <a:pt x="9306" y="372"/>
                  </a:lnTo>
                  <a:close/>
                  <a:moveTo>
                    <a:pt x="185" y="1"/>
                  </a:moveTo>
                  <a:cubicBezTo>
                    <a:pt x="82" y="1"/>
                    <a:pt x="0" y="84"/>
                    <a:pt x="0" y="186"/>
                  </a:cubicBezTo>
                  <a:lnTo>
                    <a:pt x="0" y="825"/>
                  </a:lnTo>
                  <a:cubicBezTo>
                    <a:pt x="0" y="927"/>
                    <a:pt x="82" y="1010"/>
                    <a:pt x="185" y="1010"/>
                  </a:cubicBezTo>
                  <a:cubicBezTo>
                    <a:pt x="286" y="1010"/>
                    <a:pt x="370" y="927"/>
                    <a:pt x="370" y="825"/>
                  </a:cubicBezTo>
                  <a:lnTo>
                    <a:pt x="370" y="370"/>
                  </a:lnTo>
                  <a:lnTo>
                    <a:pt x="3141" y="370"/>
                  </a:lnTo>
                  <a:lnTo>
                    <a:pt x="3141" y="8818"/>
                  </a:lnTo>
                  <a:lnTo>
                    <a:pt x="3141" y="9878"/>
                  </a:lnTo>
                  <a:lnTo>
                    <a:pt x="370" y="9878"/>
                  </a:lnTo>
                  <a:lnTo>
                    <a:pt x="370" y="1753"/>
                  </a:lnTo>
                  <a:cubicBezTo>
                    <a:pt x="370" y="1652"/>
                    <a:pt x="286" y="1568"/>
                    <a:pt x="185" y="1568"/>
                  </a:cubicBezTo>
                  <a:cubicBezTo>
                    <a:pt x="82" y="1568"/>
                    <a:pt x="0" y="1652"/>
                    <a:pt x="0" y="1753"/>
                  </a:cubicBezTo>
                  <a:lnTo>
                    <a:pt x="0" y="10063"/>
                  </a:lnTo>
                  <a:cubicBezTo>
                    <a:pt x="0" y="10164"/>
                    <a:pt x="82" y="10248"/>
                    <a:pt x="185" y="10248"/>
                  </a:cubicBezTo>
                  <a:lnTo>
                    <a:pt x="12260" y="10248"/>
                  </a:lnTo>
                  <a:cubicBezTo>
                    <a:pt x="12363" y="10248"/>
                    <a:pt x="12447" y="10164"/>
                    <a:pt x="12447" y="10063"/>
                  </a:cubicBezTo>
                  <a:lnTo>
                    <a:pt x="12447" y="186"/>
                  </a:lnTo>
                  <a:cubicBezTo>
                    <a:pt x="12447" y="84"/>
                    <a:pt x="12363" y="1"/>
                    <a:pt x="12262" y="1"/>
                  </a:cubicBezTo>
                  <a:lnTo>
                    <a:pt x="9121" y="1"/>
                  </a:lnTo>
                  <a:cubicBezTo>
                    <a:pt x="9018" y="1"/>
                    <a:pt x="8937" y="84"/>
                    <a:pt x="8937" y="186"/>
                  </a:cubicBezTo>
                  <a:lnTo>
                    <a:pt x="8937" y="8634"/>
                  </a:lnTo>
                  <a:lnTo>
                    <a:pt x="7978" y="8634"/>
                  </a:lnTo>
                  <a:lnTo>
                    <a:pt x="7978" y="3494"/>
                  </a:lnTo>
                  <a:cubicBezTo>
                    <a:pt x="7978" y="2972"/>
                    <a:pt x="7552" y="2545"/>
                    <a:pt x="7027" y="2545"/>
                  </a:cubicBezTo>
                  <a:cubicBezTo>
                    <a:pt x="6996" y="2545"/>
                    <a:pt x="6965" y="2550"/>
                    <a:pt x="6936" y="2568"/>
                  </a:cubicBezTo>
                  <a:lnTo>
                    <a:pt x="6165" y="3007"/>
                  </a:lnTo>
                  <a:lnTo>
                    <a:pt x="5393" y="2568"/>
                  </a:lnTo>
                  <a:cubicBezTo>
                    <a:pt x="5368" y="2550"/>
                    <a:pt x="5333" y="2545"/>
                    <a:pt x="5302" y="2545"/>
                  </a:cubicBezTo>
                  <a:cubicBezTo>
                    <a:pt x="4779" y="2545"/>
                    <a:pt x="4351" y="2969"/>
                    <a:pt x="4351" y="3494"/>
                  </a:cubicBezTo>
                  <a:lnTo>
                    <a:pt x="4351" y="4427"/>
                  </a:lnTo>
                  <a:cubicBezTo>
                    <a:pt x="4351" y="4530"/>
                    <a:pt x="4433" y="4612"/>
                    <a:pt x="4536" y="4612"/>
                  </a:cubicBezTo>
                  <a:cubicBezTo>
                    <a:pt x="4639" y="4612"/>
                    <a:pt x="4720" y="4530"/>
                    <a:pt x="4720" y="4427"/>
                  </a:cubicBezTo>
                  <a:lnTo>
                    <a:pt x="4720" y="3494"/>
                  </a:lnTo>
                  <a:cubicBezTo>
                    <a:pt x="4720" y="3190"/>
                    <a:pt x="4956" y="2939"/>
                    <a:pt x="5255" y="2916"/>
                  </a:cubicBezTo>
                  <a:lnTo>
                    <a:pt x="6072" y="3383"/>
                  </a:lnTo>
                  <a:cubicBezTo>
                    <a:pt x="6100" y="3398"/>
                    <a:pt x="6132" y="3406"/>
                    <a:pt x="6164" y="3406"/>
                  </a:cubicBezTo>
                  <a:cubicBezTo>
                    <a:pt x="6196" y="3406"/>
                    <a:pt x="6228" y="3398"/>
                    <a:pt x="6257" y="3383"/>
                  </a:cubicBezTo>
                  <a:lnTo>
                    <a:pt x="7074" y="2916"/>
                  </a:lnTo>
                  <a:cubicBezTo>
                    <a:pt x="7373" y="2939"/>
                    <a:pt x="7608" y="3190"/>
                    <a:pt x="7608" y="3494"/>
                  </a:cubicBezTo>
                  <a:lnTo>
                    <a:pt x="7608" y="8634"/>
                  </a:lnTo>
                  <a:lnTo>
                    <a:pt x="4722" y="8634"/>
                  </a:lnTo>
                  <a:lnTo>
                    <a:pt x="4722" y="5242"/>
                  </a:lnTo>
                  <a:cubicBezTo>
                    <a:pt x="4722" y="5141"/>
                    <a:pt x="4641" y="5057"/>
                    <a:pt x="4538" y="5057"/>
                  </a:cubicBezTo>
                  <a:cubicBezTo>
                    <a:pt x="4436" y="5057"/>
                    <a:pt x="4353" y="5141"/>
                    <a:pt x="4353" y="5242"/>
                  </a:cubicBezTo>
                  <a:lnTo>
                    <a:pt x="4353" y="8634"/>
                  </a:lnTo>
                  <a:lnTo>
                    <a:pt x="3511" y="8634"/>
                  </a:lnTo>
                  <a:lnTo>
                    <a:pt x="3511" y="186"/>
                  </a:lnTo>
                  <a:cubicBezTo>
                    <a:pt x="3511" y="84"/>
                    <a:pt x="3427" y="1"/>
                    <a:pt x="332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8" name="Google Shape;418;p8"/>
            <p:cNvSpPr/>
            <p:nvPr/>
          </p:nvSpPr>
          <p:spPr>
            <a:xfrm>
              <a:off x="5103307" y="2581647"/>
              <a:ext cx="32395" cy="49822"/>
            </a:xfrm>
            <a:custGeom>
              <a:rect b="b" l="l" r="r" t="t"/>
              <a:pathLst>
                <a:path extrusionOk="0" h="1378" w="896">
                  <a:moveTo>
                    <a:pt x="524" y="372"/>
                  </a:moveTo>
                  <a:lnTo>
                    <a:pt x="524" y="1012"/>
                  </a:lnTo>
                  <a:lnTo>
                    <a:pt x="374" y="1012"/>
                  </a:lnTo>
                  <a:lnTo>
                    <a:pt x="374" y="372"/>
                  </a:lnTo>
                  <a:close/>
                  <a:moveTo>
                    <a:pt x="189" y="1"/>
                  </a:moveTo>
                  <a:cubicBezTo>
                    <a:pt x="86" y="1"/>
                    <a:pt x="2" y="82"/>
                    <a:pt x="2" y="185"/>
                  </a:cubicBezTo>
                  <a:lnTo>
                    <a:pt x="2" y="1193"/>
                  </a:lnTo>
                  <a:cubicBezTo>
                    <a:pt x="0" y="1296"/>
                    <a:pt x="86" y="1377"/>
                    <a:pt x="189" y="1377"/>
                  </a:cubicBezTo>
                  <a:lnTo>
                    <a:pt x="710" y="1377"/>
                  </a:lnTo>
                  <a:cubicBezTo>
                    <a:pt x="813" y="1377"/>
                    <a:pt x="895" y="1296"/>
                    <a:pt x="895" y="1193"/>
                  </a:cubicBezTo>
                  <a:lnTo>
                    <a:pt x="895" y="185"/>
                  </a:lnTo>
                  <a:cubicBezTo>
                    <a:pt x="895" y="82"/>
                    <a:pt x="813" y="1"/>
                    <a:pt x="71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9" name="Google Shape;419;p8"/>
            <p:cNvSpPr/>
            <p:nvPr/>
          </p:nvSpPr>
          <p:spPr>
            <a:xfrm>
              <a:off x="5103307" y="2649835"/>
              <a:ext cx="32395" cy="49822"/>
            </a:xfrm>
            <a:custGeom>
              <a:rect b="b" l="l" r="r" t="t"/>
              <a:pathLst>
                <a:path extrusionOk="0" h="1378" w="896">
                  <a:moveTo>
                    <a:pt x="524" y="370"/>
                  </a:moveTo>
                  <a:lnTo>
                    <a:pt x="524" y="1008"/>
                  </a:lnTo>
                  <a:lnTo>
                    <a:pt x="374" y="1008"/>
                  </a:lnTo>
                  <a:lnTo>
                    <a:pt x="374" y="370"/>
                  </a:lnTo>
                  <a:close/>
                  <a:moveTo>
                    <a:pt x="189" y="1"/>
                  </a:moveTo>
                  <a:cubicBezTo>
                    <a:pt x="86" y="1"/>
                    <a:pt x="2" y="83"/>
                    <a:pt x="2" y="186"/>
                  </a:cubicBezTo>
                  <a:lnTo>
                    <a:pt x="2" y="1193"/>
                  </a:lnTo>
                  <a:cubicBezTo>
                    <a:pt x="0" y="1296"/>
                    <a:pt x="86" y="1378"/>
                    <a:pt x="189" y="1378"/>
                  </a:cubicBezTo>
                  <a:lnTo>
                    <a:pt x="710" y="1378"/>
                  </a:lnTo>
                  <a:cubicBezTo>
                    <a:pt x="813" y="1378"/>
                    <a:pt x="895" y="1296"/>
                    <a:pt x="895" y="1193"/>
                  </a:cubicBezTo>
                  <a:lnTo>
                    <a:pt x="895" y="186"/>
                  </a:lnTo>
                  <a:cubicBezTo>
                    <a:pt x="895" y="83"/>
                    <a:pt x="813" y="1"/>
                    <a:pt x="71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0" name="Google Shape;420;p8"/>
            <p:cNvSpPr/>
            <p:nvPr/>
          </p:nvSpPr>
          <p:spPr>
            <a:xfrm>
              <a:off x="5103307" y="2716361"/>
              <a:ext cx="32395" cy="49894"/>
            </a:xfrm>
            <a:custGeom>
              <a:rect b="b" l="l" r="r" t="t"/>
              <a:pathLst>
                <a:path extrusionOk="0" h="1380" w="896">
                  <a:moveTo>
                    <a:pt x="524" y="370"/>
                  </a:moveTo>
                  <a:lnTo>
                    <a:pt x="524" y="1010"/>
                  </a:lnTo>
                  <a:lnTo>
                    <a:pt x="374" y="1010"/>
                  </a:lnTo>
                  <a:lnTo>
                    <a:pt x="374" y="370"/>
                  </a:lnTo>
                  <a:close/>
                  <a:moveTo>
                    <a:pt x="189" y="1"/>
                  </a:moveTo>
                  <a:cubicBezTo>
                    <a:pt x="86" y="1"/>
                    <a:pt x="2" y="82"/>
                    <a:pt x="2" y="185"/>
                  </a:cubicBezTo>
                  <a:lnTo>
                    <a:pt x="2" y="1195"/>
                  </a:lnTo>
                  <a:cubicBezTo>
                    <a:pt x="0" y="1296"/>
                    <a:pt x="86" y="1380"/>
                    <a:pt x="189" y="1380"/>
                  </a:cubicBezTo>
                  <a:lnTo>
                    <a:pt x="710" y="1380"/>
                  </a:lnTo>
                  <a:cubicBezTo>
                    <a:pt x="813" y="1380"/>
                    <a:pt x="895" y="1296"/>
                    <a:pt x="895" y="1195"/>
                  </a:cubicBezTo>
                  <a:lnTo>
                    <a:pt x="895" y="185"/>
                  </a:lnTo>
                  <a:cubicBezTo>
                    <a:pt x="895" y="82"/>
                    <a:pt x="813" y="1"/>
                    <a:pt x="71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1" name="Google Shape;421;p8"/>
            <p:cNvSpPr/>
            <p:nvPr/>
          </p:nvSpPr>
          <p:spPr>
            <a:xfrm>
              <a:off x="5062886" y="2581647"/>
              <a:ext cx="32286" cy="49822"/>
            </a:xfrm>
            <a:custGeom>
              <a:rect b="b" l="l" r="r" t="t"/>
              <a:pathLst>
                <a:path extrusionOk="0" h="1378" w="893">
                  <a:moveTo>
                    <a:pt x="521" y="372"/>
                  </a:moveTo>
                  <a:lnTo>
                    <a:pt x="521" y="1012"/>
                  </a:lnTo>
                  <a:lnTo>
                    <a:pt x="370" y="1012"/>
                  </a:lnTo>
                  <a:lnTo>
                    <a:pt x="370" y="372"/>
                  </a:lnTo>
                  <a:close/>
                  <a:moveTo>
                    <a:pt x="185" y="1"/>
                  </a:moveTo>
                  <a:cubicBezTo>
                    <a:pt x="84" y="1"/>
                    <a:pt x="0" y="82"/>
                    <a:pt x="0" y="185"/>
                  </a:cubicBezTo>
                  <a:lnTo>
                    <a:pt x="0" y="1193"/>
                  </a:lnTo>
                  <a:cubicBezTo>
                    <a:pt x="0" y="1296"/>
                    <a:pt x="84" y="1377"/>
                    <a:pt x="185" y="1377"/>
                  </a:cubicBezTo>
                  <a:lnTo>
                    <a:pt x="708" y="1377"/>
                  </a:lnTo>
                  <a:cubicBezTo>
                    <a:pt x="811" y="1377"/>
                    <a:pt x="893" y="1296"/>
                    <a:pt x="893" y="1193"/>
                  </a:cubicBezTo>
                  <a:lnTo>
                    <a:pt x="893" y="185"/>
                  </a:lnTo>
                  <a:cubicBezTo>
                    <a:pt x="893" y="82"/>
                    <a:pt x="811" y="1"/>
                    <a:pt x="70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2" name="Google Shape;422;p8"/>
            <p:cNvSpPr/>
            <p:nvPr/>
          </p:nvSpPr>
          <p:spPr>
            <a:xfrm>
              <a:off x="5062886" y="2649835"/>
              <a:ext cx="32286" cy="49822"/>
            </a:xfrm>
            <a:custGeom>
              <a:rect b="b" l="l" r="r" t="t"/>
              <a:pathLst>
                <a:path extrusionOk="0" h="1378" w="893">
                  <a:moveTo>
                    <a:pt x="521" y="370"/>
                  </a:moveTo>
                  <a:lnTo>
                    <a:pt x="521" y="1008"/>
                  </a:lnTo>
                  <a:lnTo>
                    <a:pt x="370" y="1008"/>
                  </a:lnTo>
                  <a:lnTo>
                    <a:pt x="370" y="370"/>
                  </a:lnTo>
                  <a:close/>
                  <a:moveTo>
                    <a:pt x="185" y="1"/>
                  </a:moveTo>
                  <a:cubicBezTo>
                    <a:pt x="84" y="1"/>
                    <a:pt x="0" y="83"/>
                    <a:pt x="0" y="186"/>
                  </a:cubicBezTo>
                  <a:lnTo>
                    <a:pt x="0" y="1193"/>
                  </a:lnTo>
                  <a:cubicBezTo>
                    <a:pt x="0" y="1296"/>
                    <a:pt x="84" y="1378"/>
                    <a:pt x="185" y="1378"/>
                  </a:cubicBezTo>
                  <a:lnTo>
                    <a:pt x="708" y="1378"/>
                  </a:lnTo>
                  <a:cubicBezTo>
                    <a:pt x="811" y="1378"/>
                    <a:pt x="893" y="1296"/>
                    <a:pt x="893" y="1193"/>
                  </a:cubicBezTo>
                  <a:lnTo>
                    <a:pt x="893" y="186"/>
                  </a:lnTo>
                  <a:cubicBezTo>
                    <a:pt x="893" y="83"/>
                    <a:pt x="811" y="1"/>
                    <a:pt x="70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3" name="Google Shape;423;p8"/>
            <p:cNvSpPr/>
            <p:nvPr/>
          </p:nvSpPr>
          <p:spPr>
            <a:xfrm>
              <a:off x="5062886" y="2716361"/>
              <a:ext cx="32286" cy="49894"/>
            </a:xfrm>
            <a:custGeom>
              <a:rect b="b" l="l" r="r" t="t"/>
              <a:pathLst>
                <a:path extrusionOk="0" h="1380" w="893">
                  <a:moveTo>
                    <a:pt x="521" y="370"/>
                  </a:moveTo>
                  <a:lnTo>
                    <a:pt x="521" y="1010"/>
                  </a:lnTo>
                  <a:lnTo>
                    <a:pt x="370" y="1010"/>
                  </a:lnTo>
                  <a:lnTo>
                    <a:pt x="370" y="370"/>
                  </a:lnTo>
                  <a:close/>
                  <a:moveTo>
                    <a:pt x="185" y="1"/>
                  </a:moveTo>
                  <a:cubicBezTo>
                    <a:pt x="84" y="1"/>
                    <a:pt x="0" y="82"/>
                    <a:pt x="0" y="185"/>
                  </a:cubicBezTo>
                  <a:lnTo>
                    <a:pt x="0" y="1195"/>
                  </a:lnTo>
                  <a:cubicBezTo>
                    <a:pt x="0" y="1296"/>
                    <a:pt x="84" y="1380"/>
                    <a:pt x="185" y="1380"/>
                  </a:cubicBezTo>
                  <a:lnTo>
                    <a:pt x="708" y="1380"/>
                  </a:lnTo>
                  <a:cubicBezTo>
                    <a:pt x="811" y="1380"/>
                    <a:pt x="893" y="1296"/>
                    <a:pt x="893" y="1195"/>
                  </a:cubicBezTo>
                  <a:lnTo>
                    <a:pt x="893" y="185"/>
                  </a:lnTo>
                  <a:cubicBezTo>
                    <a:pt x="893" y="82"/>
                    <a:pt x="811" y="1"/>
                    <a:pt x="70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4" name="Google Shape;424;p8"/>
            <p:cNvSpPr/>
            <p:nvPr/>
          </p:nvSpPr>
          <p:spPr>
            <a:xfrm>
              <a:off x="4778671" y="2581647"/>
              <a:ext cx="32323" cy="49822"/>
            </a:xfrm>
            <a:custGeom>
              <a:rect b="b" l="l" r="r" t="t"/>
              <a:pathLst>
                <a:path extrusionOk="0" h="1378" w="894">
                  <a:moveTo>
                    <a:pt x="520" y="372"/>
                  </a:moveTo>
                  <a:lnTo>
                    <a:pt x="520" y="1012"/>
                  </a:lnTo>
                  <a:lnTo>
                    <a:pt x="370" y="1012"/>
                  </a:lnTo>
                  <a:lnTo>
                    <a:pt x="370" y="372"/>
                  </a:lnTo>
                  <a:close/>
                  <a:moveTo>
                    <a:pt x="185" y="1"/>
                  </a:moveTo>
                  <a:cubicBezTo>
                    <a:pt x="82" y="1"/>
                    <a:pt x="0" y="82"/>
                    <a:pt x="0" y="185"/>
                  </a:cubicBezTo>
                  <a:lnTo>
                    <a:pt x="0" y="1193"/>
                  </a:lnTo>
                  <a:cubicBezTo>
                    <a:pt x="0" y="1296"/>
                    <a:pt x="82" y="1377"/>
                    <a:pt x="185" y="1377"/>
                  </a:cubicBezTo>
                  <a:lnTo>
                    <a:pt x="708" y="1377"/>
                  </a:lnTo>
                  <a:cubicBezTo>
                    <a:pt x="809" y="1377"/>
                    <a:pt x="893" y="1296"/>
                    <a:pt x="893" y="1193"/>
                  </a:cubicBezTo>
                  <a:lnTo>
                    <a:pt x="893" y="185"/>
                  </a:lnTo>
                  <a:cubicBezTo>
                    <a:pt x="893" y="82"/>
                    <a:pt x="809" y="1"/>
                    <a:pt x="70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5" name="Google Shape;425;p8"/>
            <p:cNvSpPr/>
            <p:nvPr/>
          </p:nvSpPr>
          <p:spPr>
            <a:xfrm>
              <a:off x="4778671" y="2649835"/>
              <a:ext cx="32323" cy="49822"/>
            </a:xfrm>
            <a:custGeom>
              <a:rect b="b" l="l" r="r" t="t"/>
              <a:pathLst>
                <a:path extrusionOk="0" h="1378" w="894">
                  <a:moveTo>
                    <a:pt x="520" y="370"/>
                  </a:moveTo>
                  <a:lnTo>
                    <a:pt x="520" y="1008"/>
                  </a:lnTo>
                  <a:lnTo>
                    <a:pt x="370" y="1008"/>
                  </a:lnTo>
                  <a:lnTo>
                    <a:pt x="370" y="370"/>
                  </a:lnTo>
                  <a:close/>
                  <a:moveTo>
                    <a:pt x="185" y="1"/>
                  </a:moveTo>
                  <a:cubicBezTo>
                    <a:pt x="82" y="1"/>
                    <a:pt x="0" y="83"/>
                    <a:pt x="0" y="186"/>
                  </a:cubicBezTo>
                  <a:lnTo>
                    <a:pt x="0" y="1193"/>
                  </a:lnTo>
                  <a:cubicBezTo>
                    <a:pt x="0" y="1296"/>
                    <a:pt x="82" y="1378"/>
                    <a:pt x="185" y="1378"/>
                  </a:cubicBezTo>
                  <a:lnTo>
                    <a:pt x="708" y="1378"/>
                  </a:lnTo>
                  <a:cubicBezTo>
                    <a:pt x="809" y="1378"/>
                    <a:pt x="893" y="1296"/>
                    <a:pt x="893" y="1193"/>
                  </a:cubicBezTo>
                  <a:lnTo>
                    <a:pt x="893" y="186"/>
                  </a:lnTo>
                  <a:cubicBezTo>
                    <a:pt x="893" y="83"/>
                    <a:pt x="809" y="1"/>
                    <a:pt x="70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6" name="Google Shape;426;p8"/>
            <p:cNvSpPr/>
            <p:nvPr/>
          </p:nvSpPr>
          <p:spPr>
            <a:xfrm>
              <a:off x="4778671" y="2716361"/>
              <a:ext cx="32323" cy="49894"/>
            </a:xfrm>
            <a:custGeom>
              <a:rect b="b" l="l" r="r" t="t"/>
              <a:pathLst>
                <a:path extrusionOk="0" h="1380" w="894">
                  <a:moveTo>
                    <a:pt x="520" y="370"/>
                  </a:moveTo>
                  <a:lnTo>
                    <a:pt x="520" y="1010"/>
                  </a:lnTo>
                  <a:lnTo>
                    <a:pt x="370" y="1010"/>
                  </a:lnTo>
                  <a:lnTo>
                    <a:pt x="370" y="370"/>
                  </a:lnTo>
                  <a:close/>
                  <a:moveTo>
                    <a:pt x="185" y="1"/>
                  </a:moveTo>
                  <a:cubicBezTo>
                    <a:pt x="82" y="1"/>
                    <a:pt x="0" y="82"/>
                    <a:pt x="0" y="185"/>
                  </a:cubicBezTo>
                  <a:lnTo>
                    <a:pt x="0" y="1195"/>
                  </a:lnTo>
                  <a:cubicBezTo>
                    <a:pt x="0" y="1296"/>
                    <a:pt x="82" y="1380"/>
                    <a:pt x="185" y="1380"/>
                  </a:cubicBezTo>
                  <a:lnTo>
                    <a:pt x="708" y="1380"/>
                  </a:lnTo>
                  <a:cubicBezTo>
                    <a:pt x="809" y="1380"/>
                    <a:pt x="893" y="1296"/>
                    <a:pt x="893" y="1195"/>
                  </a:cubicBezTo>
                  <a:lnTo>
                    <a:pt x="893" y="185"/>
                  </a:lnTo>
                  <a:cubicBezTo>
                    <a:pt x="893" y="82"/>
                    <a:pt x="809" y="1"/>
                    <a:pt x="70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7" name="Google Shape;427;p8"/>
            <p:cNvSpPr/>
            <p:nvPr/>
          </p:nvSpPr>
          <p:spPr>
            <a:xfrm>
              <a:off x="4738250" y="2581647"/>
              <a:ext cx="32286" cy="49822"/>
            </a:xfrm>
            <a:custGeom>
              <a:rect b="b" l="l" r="r" t="t"/>
              <a:pathLst>
                <a:path extrusionOk="0" h="1378" w="893">
                  <a:moveTo>
                    <a:pt x="519" y="372"/>
                  </a:moveTo>
                  <a:lnTo>
                    <a:pt x="519" y="1012"/>
                  </a:lnTo>
                  <a:lnTo>
                    <a:pt x="370" y="1012"/>
                  </a:lnTo>
                  <a:lnTo>
                    <a:pt x="370" y="372"/>
                  </a:lnTo>
                  <a:close/>
                  <a:moveTo>
                    <a:pt x="185" y="1"/>
                  </a:moveTo>
                  <a:cubicBezTo>
                    <a:pt x="82" y="1"/>
                    <a:pt x="0" y="82"/>
                    <a:pt x="0" y="185"/>
                  </a:cubicBezTo>
                  <a:lnTo>
                    <a:pt x="0" y="1193"/>
                  </a:lnTo>
                  <a:cubicBezTo>
                    <a:pt x="0" y="1296"/>
                    <a:pt x="82" y="1377"/>
                    <a:pt x="185" y="1377"/>
                  </a:cubicBezTo>
                  <a:lnTo>
                    <a:pt x="708" y="1377"/>
                  </a:lnTo>
                  <a:cubicBezTo>
                    <a:pt x="809" y="1377"/>
                    <a:pt x="893" y="1296"/>
                    <a:pt x="893" y="1193"/>
                  </a:cubicBezTo>
                  <a:lnTo>
                    <a:pt x="893" y="185"/>
                  </a:lnTo>
                  <a:cubicBezTo>
                    <a:pt x="893" y="82"/>
                    <a:pt x="809" y="1"/>
                    <a:pt x="70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8" name="Google Shape;428;p8"/>
            <p:cNvSpPr/>
            <p:nvPr/>
          </p:nvSpPr>
          <p:spPr>
            <a:xfrm>
              <a:off x="4738250" y="2649835"/>
              <a:ext cx="32286" cy="49822"/>
            </a:xfrm>
            <a:custGeom>
              <a:rect b="b" l="l" r="r" t="t"/>
              <a:pathLst>
                <a:path extrusionOk="0" h="1378" w="893">
                  <a:moveTo>
                    <a:pt x="519" y="370"/>
                  </a:moveTo>
                  <a:lnTo>
                    <a:pt x="519" y="1008"/>
                  </a:lnTo>
                  <a:lnTo>
                    <a:pt x="370" y="1008"/>
                  </a:lnTo>
                  <a:lnTo>
                    <a:pt x="370" y="370"/>
                  </a:lnTo>
                  <a:close/>
                  <a:moveTo>
                    <a:pt x="185" y="1"/>
                  </a:moveTo>
                  <a:cubicBezTo>
                    <a:pt x="82" y="1"/>
                    <a:pt x="0" y="83"/>
                    <a:pt x="0" y="186"/>
                  </a:cubicBezTo>
                  <a:lnTo>
                    <a:pt x="0" y="1193"/>
                  </a:lnTo>
                  <a:cubicBezTo>
                    <a:pt x="0" y="1296"/>
                    <a:pt x="82" y="1378"/>
                    <a:pt x="185" y="1378"/>
                  </a:cubicBezTo>
                  <a:lnTo>
                    <a:pt x="708" y="1378"/>
                  </a:lnTo>
                  <a:cubicBezTo>
                    <a:pt x="809" y="1378"/>
                    <a:pt x="893" y="1296"/>
                    <a:pt x="893" y="1193"/>
                  </a:cubicBezTo>
                  <a:lnTo>
                    <a:pt x="893" y="186"/>
                  </a:lnTo>
                  <a:cubicBezTo>
                    <a:pt x="893" y="83"/>
                    <a:pt x="809" y="1"/>
                    <a:pt x="70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9" name="Google Shape;429;p8"/>
            <p:cNvSpPr/>
            <p:nvPr/>
          </p:nvSpPr>
          <p:spPr>
            <a:xfrm>
              <a:off x="4738250" y="2716361"/>
              <a:ext cx="32286" cy="49894"/>
            </a:xfrm>
            <a:custGeom>
              <a:rect b="b" l="l" r="r" t="t"/>
              <a:pathLst>
                <a:path extrusionOk="0" h="1380" w="893">
                  <a:moveTo>
                    <a:pt x="519" y="370"/>
                  </a:moveTo>
                  <a:lnTo>
                    <a:pt x="519" y="1010"/>
                  </a:lnTo>
                  <a:lnTo>
                    <a:pt x="370" y="1010"/>
                  </a:lnTo>
                  <a:lnTo>
                    <a:pt x="370" y="370"/>
                  </a:lnTo>
                  <a:close/>
                  <a:moveTo>
                    <a:pt x="185" y="1"/>
                  </a:moveTo>
                  <a:cubicBezTo>
                    <a:pt x="82" y="1"/>
                    <a:pt x="0" y="82"/>
                    <a:pt x="0" y="185"/>
                  </a:cubicBezTo>
                  <a:lnTo>
                    <a:pt x="0" y="1195"/>
                  </a:lnTo>
                  <a:cubicBezTo>
                    <a:pt x="0" y="1296"/>
                    <a:pt x="82" y="1380"/>
                    <a:pt x="185" y="1380"/>
                  </a:cubicBezTo>
                  <a:lnTo>
                    <a:pt x="708" y="1380"/>
                  </a:lnTo>
                  <a:cubicBezTo>
                    <a:pt x="809" y="1380"/>
                    <a:pt x="893" y="1296"/>
                    <a:pt x="893" y="1195"/>
                  </a:cubicBezTo>
                  <a:lnTo>
                    <a:pt x="893" y="185"/>
                  </a:lnTo>
                  <a:cubicBezTo>
                    <a:pt x="893" y="82"/>
                    <a:pt x="809" y="1"/>
                    <a:pt x="70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30" name="Google Shape;430;p8"/>
          <p:cNvGrpSpPr/>
          <p:nvPr/>
        </p:nvGrpSpPr>
        <p:grpSpPr>
          <a:xfrm>
            <a:off x="7170381" y="1361893"/>
            <a:ext cx="451757" cy="402984"/>
            <a:chOff x="1796101" y="2487716"/>
            <a:chExt cx="451757" cy="402984"/>
          </a:xfrm>
        </p:grpSpPr>
        <p:sp>
          <p:nvSpPr>
            <p:cNvPr id="431" name="Google Shape;431;p8"/>
            <p:cNvSpPr/>
            <p:nvPr/>
          </p:nvSpPr>
          <p:spPr>
            <a:xfrm>
              <a:off x="1835004" y="2667298"/>
              <a:ext cx="383713" cy="192055"/>
            </a:xfrm>
            <a:custGeom>
              <a:rect b="b" l="l" r="r" t="t"/>
              <a:pathLst>
                <a:path extrusionOk="0" h="5312" w="10613">
                  <a:moveTo>
                    <a:pt x="0" y="0"/>
                  </a:moveTo>
                  <a:lnTo>
                    <a:pt x="0" y="5311"/>
                  </a:lnTo>
                  <a:lnTo>
                    <a:pt x="10613" y="5311"/>
                  </a:lnTo>
                  <a:lnTo>
                    <a:pt x="10613" y="0"/>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2" name="Google Shape;432;p8"/>
            <p:cNvSpPr/>
            <p:nvPr/>
          </p:nvSpPr>
          <p:spPr>
            <a:xfrm>
              <a:off x="1810021" y="2645135"/>
              <a:ext cx="433824" cy="34998"/>
            </a:xfrm>
            <a:custGeom>
              <a:rect b="b" l="l" r="r" t="t"/>
              <a:pathLst>
                <a:path extrusionOk="0" h="968" w="11999">
                  <a:moveTo>
                    <a:pt x="431" y="1"/>
                  </a:moveTo>
                  <a:cubicBezTo>
                    <a:pt x="195" y="1"/>
                    <a:pt x="1" y="195"/>
                    <a:pt x="1" y="432"/>
                  </a:cubicBezTo>
                  <a:lnTo>
                    <a:pt x="1" y="535"/>
                  </a:lnTo>
                  <a:cubicBezTo>
                    <a:pt x="1" y="773"/>
                    <a:pt x="195" y="967"/>
                    <a:pt x="431" y="967"/>
                  </a:cubicBezTo>
                  <a:lnTo>
                    <a:pt x="11566" y="967"/>
                  </a:lnTo>
                  <a:cubicBezTo>
                    <a:pt x="11804" y="967"/>
                    <a:pt x="11998" y="773"/>
                    <a:pt x="11998" y="535"/>
                  </a:cubicBezTo>
                  <a:lnTo>
                    <a:pt x="11998" y="432"/>
                  </a:lnTo>
                  <a:cubicBezTo>
                    <a:pt x="11998" y="195"/>
                    <a:pt x="11804" y="1"/>
                    <a:pt x="11566"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3" name="Google Shape;433;p8"/>
            <p:cNvSpPr/>
            <p:nvPr/>
          </p:nvSpPr>
          <p:spPr>
            <a:xfrm>
              <a:off x="1810021" y="2851074"/>
              <a:ext cx="433824" cy="34926"/>
            </a:xfrm>
            <a:custGeom>
              <a:rect b="b" l="l" r="r" t="t"/>
              <a:pathLst>
                <a:path extrusionOk="0" h="966" w="11999">
                  <a:moveTo>
                    <a:pt x="431" y="1"/>
                  </a:moveTo>
                  <a:cubicBezTo>
                    <a:pt x="195" y="1"/>
                    <a:pt x="1" y="195"/>
                    <a:pt x="1" y="431"/>
                  </a:cubicBezTo>
                  <a:lnTo>
                    <a:pt x="1" y="536"/>
                  </a:lnTo>
                  <a:cubicBezTo>
                    <a:pt x="1" y="771"/>
                    <a:pt x="195" y="965"/>
                    <a:pt x="431" y="965"/>
                  </a:cubicBezTo>
                  <a:lnTo>
                    <a:pt x="11566" y="965"/>
                  </a:lnTo>
                  <a:cubicBezTo>
                    <a:pt x="11804" y="965"/>
                    <a:pt x="11998" y="771"/>
                    <a:pt x="11998" y="536"/>
                  </a:cubicBezTo>
                  <a:lnTo>
                    <a:pt x="11998" y="431"/>
                  </a:lnTo>
                  <a:cubicBezTo>
                    <a:pt x="11998" y="193"/>
                    <a:pt x="11804" y="1"/>
                    <a:pt x="11566"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4" name="Google Shape;434;p8"/>
            <p:cNvSpPr/>
            <p:nvPr/>
          </p:nvSpPr>
          <p:spPr>
            <a:xfrm>
              <a:off x="1962956" y="2680097"/>
              <a:ext cx="127953" cy="171013"/>
            </a:xfrm>
            <a:custGeom>
              <a:rect b="b" l="l" r="r" t="t"/>
              <a:pathLst>
                <a:path extrusionOk="0" h="4730" w="3539">
                  <a:moveTo>
                    <a:pt x="1" y="0"/>
                  </a:moveTo>
                  <a:lnTo>
                    <a:pt x="491" y="1356"/>
                  </a:lnTo>
                  <a:lnTo>
                    <a:pt x="1014" y="2795"/>
                  </a:lnTo>
                  <a:lnTo>
                    <a:pt x="1714" y="4730"/>
                  </a:lnTo>
                  <a:lnTo>
                    <a:pt x="3538"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5" name="Google Shape;435;p8"/>
            <p:cNvSpPr/>
            <p:nvPr/>
          </p:nvSpPr>
          <p:spPr>
            <a:xfrm>
              <a:off x="1835004" y="2680097"/>
              <a:ext cx="127989" cy="171013"/>
            </a:xfrm>
            <a:custGeom>
              <a:rect b="b" l="l" r="r" t="t"/>
              <a:pathLst>
                <a:path extrusionOk="0" h="4730" w="3540">
                  <a:moveTo>
                    <a:pt x="0" y="0"/>
                  </a:moveTo>
                  <a:lnTo>
                    <a:pt x="1716" y="4730"/>
                  </a:lnTo>
                  <a:lnTo>
                    <a:pt x="3540"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6" name="Google Shape;436;p8"/>
            <p:cNvSpPr/>
            <p:nvPr/>
          </p:nvSpPr>
          <p:spPr>
            <a:xfrm>
              <a:off x="2090873" y="2680097"/>
              <a:ext cx="127844" cy="171013"/>
            </a:xfrm>
            <a:custGeom>
              <a:rect b="b" l="l" r="r" t="t"/>
              <a:pathLst>
                <a:path extrusionOk="0" h="4730" w="3536">
                  <a:moveTo>
                    <a:pt x="0" y="0"/>
                  </a:moveTo>
                  <a:lnTo>
                    <a:pt x="1716" y="4730"/>
                  </a:lnTo>
                  <a:lnTo>
                    <a:pt x="3536"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7" name="Google Shape;437;p8"/>
            <p:cNvSpPr/>
            <p:nvPr/>
          </p:nvSpPr>
          <p:spPr>
            <a:xfrm>
              <a:off x="2042425" y="2561328"/>
              <a:ext cx="33913" cy="33913"/>
            </a:xfrm>
            <a:custGeom>
              <a:rect b="b" l="l" r="r" t="t"/>
              <a:pathLst>
                <a:path extrusionOk="0" h="938" w="938">
                  <a:moveTo>
                    <a:pt x="469" y="0"/>
                  </a:moveTo>
                  <a:cubicBezTo>
                    <a:pt x="210" y="0"/>
                    <a:pt x="0" y="211"/>
                    <a:pt x="0" y="469"/>
                  </a:cubicBezTo>
                  <a:cubicBezTo>
                    <a:pt x="0" y="728"/>
                    <a:pt x="210" y="938"/>
                    <a:pt x="469" y="938"/>
                  </a:cubicBezTo>
                  <a:cubicBezTo>
                    <a:pt x="728" y="938"/>
                    <a:pt x="938" y="728"/>
                    <a:pt x="938" y="469"/>
                  </a:cubicBezTo>
                  <a:cubicBezTo>
                    <a:pt x="938" y="211"/>
                    <a:pt x="728" y="0"/>
                    <a:pt x="469"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8" name="Google Shape;438;p8"/>
            <p:cNvSpPr/>
            <p:nvPr/>
          </p:nvSpPr>
          <p:spPr>
            <a:xfrm>
              <a:off x="1974490" y="2561328"/>
              <a:ext cx="33950" cy="33913"/>
            </a:xfrm>
            <a:custGeom>
              <a:rect b="b" l="l" r="r" t="t"/>
              <a:pathLst>
                <a:path extrusionOk="0" h="938" w="939">
                  <a:moveTo>
                    <a:pt x="469" y="0"/>
                  </a:moveTo>
                  <a:cubicBezTo>
                    <a:pt x="211" y="0"/>
                    <a:pt x="1" y="211"/>
                    <a:pt x="1" y="469"/>
                  </a:cubicBezTo>
                  <a:cubicBezTo>
                    <a:pt x="1" y="728"/>
                    <a:pt x="211" y="938"/>
                    <a:pt x="469" y="938"/>
                  </a:cubicBezTo>
                  <a:cubicBezTo>
                    <a:pt x="728" y="938"/>
                    <a:pt x="938" y="728"/>
                    <a:pt x="938" y="469"/>
                  </a:cubicBezTo>
                  <a:cubicBezTo>
                    <a:pt x="938" y="211"/>
                    <a:pt x="728" y="0"/>
                    <a:pt x="469"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9" name="Google Shape;439;p8"/>
            <p:cNvSpPr/>
            <p:nvPr/>
          </p:nvSpPr>
          <p:spPr>
            <a:xfrm>
              <a:off x="1835004" y="2680097"/>
              <a:ext cx="383713" cy="170941"/>
            </a:xfrm>
            <a:custGeom>
              <a:rect b="b" l="l" r="r" t="t"/>
              <a:pathLst>
                <a:path extrusionOk="0" h="4728" w="10613">
                  <a:moveTo>
                    <a:pt x="9285" y="0"/>
                  </a:moveTo>
                  <a:lnTo>
                    <a:pt x="9285" y="2499"/>
                  </a:lnTo>
                  <a:cubicBezTo>
                    <a:pt x="9285" y="2995"/>
                    <a:pt x="8880" y="3398"/>
                    <a:pt x="8384" y="3398"/>
                  </a:cubicBezTo>
                  <a:lnTo>
                    <a:pt x="0" y="3398"/>
                  </a:lnTo>
                  <a:lnTo>
                    <a:pt x="0" y="4728"/>
                  </a:lnTo>
                  <a:lnTo>
                    <a:pt x="10613" y="4728"/>
                  </a:lnTo>
                  <a:lnTo>
                    <a:pt x="10613" y="3398"/>
                  </a:lnTo>
                  <a:lnTo>
                    <a:pt x="10613" y="0"/>
                  </a:lnTo>
                  <a:close/>
                </a:path>
              </a:pathLst>
            </a:custGeom>
            <a:solidFill>
              <a:srgbClr val="000000">
                <a:alpha val="1372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0" name="Google Shape;440;p8"/>
            <p:cNvSpPr/>
            <p:nvPr/>
          </p:nvSpPr>
          <p:spPr>
            <a:xfrm>
              <a:off x="1799753" y="2636567"/>
              <a:ext cx="447093" cy="254133"/>
            </a:xfrm>
            <a:custGeom>
              <a:rect b="b" l="l" r="r" t="t"/>
              <a:pathLst>
                <a:path extrusionOk="0" h="7029" w="12366">
                  <a:moveTo>
                    <a:pt x="4143" y="1335"/>
                  </a:moveTo>
                  <a:lnTo>
                    <a:pt x="2593" y="5352"/>
                  </a:lnTo>
                  <a:lnTo>
                    <a:pt x="1139" y="1335"/>
                  </a:lnTo>
                  <a:close/>
                  <a:moveTo>
                    <a:pt x="11218" y="1335"/>
                  </a:moveTo>
                  <a:lnTo>
                    <a:pt x="9666" y="5366"/>
                  </a:lnTo>
                  <a:lnTo>
                    <a:pt x="8117" y="1335"/>
                  </a:lnTo>
                  <a:close/>
                  <a:moveTo>
                    <a:pt x="1061" y="2200"/>
                  </a:moveTo>
                  <a:lnTo>
                    <a:pt x="2317" y="5667"/>
                  </a:lnTo>
                  <a:lnTo>
                    <a:pt x="1061" y="5667"/>
                  </a:lnTo>
                  <a:lnTo>
                    <a:pt x="1061" y="2200"/>
                  </a:lnTo>
                  <a:close/>
                  <a:moveTo>
                    <a:pt x="7899" y="1797"/>
                  </a:moveTo>
                  <a:lnTo>
                    <a:pt x="9386" y="5667"/>
                  </a:lnTo>
                  <a:lnTo>
                    <a:pt x="6409" y="5667"/>
                  </a:lnTo>
                  <a:lnTo>
                    <a:pt x="7899" y="1797"/>
                  </a:lnTo>
                  <a:close/>
                  <a:moveTo>
                    <a:pt x="11304" y="2144"/>
                  </a:moveTo>
                  <a:lnTo>
                    <a:pt x="11304" y="5667"/>
                  </a:lnTo>
                  <a:lnTo>
                    <a:pt x="9948" y="5667"/>
                  </a:lnTo>
                  <a:lnTo>
                    <a:pt x="11304" y="2144"/>
                  </a:lnTo>
                  <a:close/>
                  <a:moveTo>
                    <a:pt x="7683" y="1336"/>
                  </a:moveTo>
                  <a:lnTo>
                    <a:pt x="6133" y="5356"/>
                  </a:lnTo>
                  <a:lnTo>
                    <a:pt x="5602" y="3888"/>
                  </a:lnTo>
                  <a:cubicBezTo>
                    <a:pt x="5574" y="3812"/>
                    <a:pt x="5501" y="3765"/>
                    <a:pt x="5425" y="3765"/>
                  </a:cubicBezTo>
                  <a:cubicBezTo>
                    <a:pt x="5405" y="3765"/>
                    <a:pt x="5384" y="3768"/>
                    <a:pt x="5365" y="3775"/>
                  </a:cubicBezTo>
                  <a:cubicBezTo>
                    <a:pt x="5271" y="3810"/>
                    <a:pt x="5219" y="3917"/>
                    <a:pt x="5254" y="4011"/>
                  </a:cubicBezTo>
                  <a:lnTo>
                    <a:pt x="5855" y="5669"/>
                  </a:lnTo>
                  <a:lnTo>
                    <a:pt x="2869" y="5669"/>
                  </a:lnTo>
                  <a:lnTo>
                    <a:pt x="4408" y="1677"/>
                  </a:lnTo>
                  <a:lnTo>
                    <a:pt x="4731" y="2569"/>
                  </a:lnTo>
                  <a:cubicBezTo>
                    <a:pt x="4758" y="2644"/>
                    <a:pt x="4830" y="2691"/>
                    <a:pt x="4905" y="2691"/>
                  </a:cubicBezTo>
                  <a:cubicBezTo>
                    <a:pt x="4925" y="2691"/>
                    <a:pt x="4946" y="2688"/>
                    <a:pt x="4966" y="2680"/>
                  </a:cubicBezTo>
                  <a:cubicBezTo>
                    <a:pt x="5061" y="2647"/>
                    <a:pt x="5112" y="2540"/>
                    <a:pt x="5079" y="2445"/>
                  </a:cubicBezTo>
                  <a:lnTo>
                    <a:pt x="4674" y="1336"/>
                  </a:lnTo>
                  <a:close/>
                  <a:moveTo>
                    <a:pt x="11749" y="6062"/>
                  </a:moveTo>
                  <a:cubicBezTo>
                    <a:pt x="11885" y="6062"/>
                    <a:pt x="11994" y="6175"/>
                    <a:pt x="11994" y="6309"/>
                  </a:cubicBezTo>
                  <a:lnTo>
                    <a:pt x="11994" y="6412"/>
                  </a:lnTo>
                  <a:cubicBezTo>
                    <a:pt x="11994" y="6548"/>
                    <a:pt x="11885" y="6659"/>
                    <a:pt x="11749" y="6659"/>
                  </a:cubicBezTo>
                  <a:lnTo>
                    <a:pt x="614" y="6659"/>
                  </a:lnTo>
                  <a:cubicBezTo>
                    <a:pt x="477" y="6659"/>
                    <a:pt x="367" y="6548"/>
                    <a:pt x="367" y="6412"/>
                  </a:cubicBezTo>
                  <a:lnTo>
                    <a:pt x="367" y="6309"/>
                  </a:lnTo>
                  <a:cubicBezTo>
                    <a:pt x="367" y="6173"/>
                    <a:pt x="477" y="6062"/>
                    <a:pt x="614" y="6062"/>
                  </a:cubicBezTo>
                  <a:close/>
                  <a:moveTo>
                    <a:pt x="615" y="0"/>
                  </a:moveTo>
                  <a:cubicBezTo>
                    <a:pt x="277" y="0"/>
                    <a:pt x="1" y="275"/>
                    <a:pt x="1" y="615"/>
                  </a:cubicBezTo>
                  <a:lnTo>
                    <a:pt x="1" y="720"/>
                  </a:lnTo>
                  <a:cubicBezTo>
                    <a:pt x="1" y="1058"/>
                    <a:pt x="275" y="1335"/>
                    <a:pt x="615" y="1335"/>
                  </a:cubicBezTo>
                  <a:lnTo>
                    <a:pt x="691" y="1335"/>
                  </a:lnTo>
                  <a:lnTo>
                    <a:pt x="691" y="5693"/>
                  </a:lnTo>
                  <a:lnTo>
                    <a:pt x="615" y="5693"/>
                  </a:lnTo>
                  <a:cubicBezTo>
                    <a:pt x="277" y="5693"/>
                    <a:pt x="1" y="5969"/>
                    <a:pt x="1" y="6309"/>
                  </a:cubicBezTo>
                  <a:lnTo>
                    <a:pt x="1" y="6412"/>
                  </a:lnTo>
                  <a:cubicBezTo>
                    <a:pt x="1" y="6751"/>
                    <a:pt x="275" y="7029"/>
                    <a:pt x="615" y="7029"/>
                  </a:cubicBezTo>
                  <a:lnTo>
                    <a:pt x="11751" y="7029"/>
                  </a:lnTo>
                  <a:cubicBezTo>
                    <a:pt x="12092" y="7029"/>
                    <a:pt x="12366" y="6753"/>
                    <a:pt x="12366" y="6412"/>
                  </a:cubicBezTo>
                  <a:lnTo>
                    <a:pt x="12366" y="6309"/>
                  </a:lnTo>
                  <a:cubicBezTo>
                    <a:pt x="12366" y="5971"/>
                    <a:pt x="12092" y="5693"/>
                    <a:pt x="11751" y="5693"/>
                  </a:cubicBezTo>
                  <a:lnTo>
                    <a:pt x="11675" y="5693"/>
                  </a:lnTo>
                  <a:lnTo>
                    <a:pt x="11675" y="1335"/>
                  </a:lnTo>
                  <a:lnTo>
                    <a:pt x="11751" y="1335"/>
                  </a:lnTo>
                  <a:cubicBezTo>
                    <a:pt x="12092" y="1335"/>
                    <a:pt x="12366" y="1060"/>
                    <a:pt x="12366" y="720"/>
                  </a:cubicBezTo>
                  <a:lnTo>
                    <a:pt x="12366" y="615"/>
                  </a:lnTo>
                  <a:cubicBezTo>
                    <a:pt x="12364" y="275"/>
                    <a:pt x="12090" y="0"/>
                    <a:pt x="11749" y="0"/>
                  </a:cubicBezTo>
                  <a:lnTo>
                    <a:pt x="7099" y="0"/>
                  </a:lnTo>
                  <a:cubicBezTo>
                    <a:pt x="6996" y="0"/>
                    <a:pt x="6915" y="82"/>
                    <a:pt x="6915" y="185"/>
                  </a:cubicBezTo>
                  <a:cubicBezTo>
                    <a:pt x="6915" y="286"/>
                    <a:pt x="6996" y="370"/>
                    <a:pt x="7099" y="370"/>
                  </a:cubicBezTo>
                  <a:lnTo>
                    <a:pt x="11749" y="370"/>
                  </a:lnTo>
                  <a:cubicBezTo>
                    <a:pt x="11885" y="370"/>
                    <a:pt x="11994" y="479"/>
                    <a:pt x="11994" y="615"/>
                  </a:cubicBezTo>
                  <a:lnTo>
                    <a:pt x="11994" y="720"/>
                  </a:lnTo>
                  <a:cubicBezTo>
                    <a:pt x="11994" y="856"/>
                    <a:pt x="11885" y="965"/>
                    <a:pt x="11749" y="965"/>
                  </a:cubicBezTo>
                  <a:lnTo>
                    <a:pt x="615" y="965"/>
                  </a:lnTo>
                  <a:cubicBezTo>
                    <a:pt x="479" y="965"/>
                    <a:pt x="370" y="856"/>
                    <a:pt x="370" y="720"/>
                  </a:cubicBezTo>
                  <a:lnTo>
                    <a:pt x="370" y="615"/>
                  </a:lnTo>
                  <a:cubicBezTo>
                    <a:pt x="370" y="479"/>
                    <a:pt x="479" y="370"/>
                    <a:pt x="615" y="370"/>
                  </a:cubicBezTo>
                  <a:lnTo>
                    <a:pt x="6181" y="370"/>
                  </a:lnTo>
                  <a:cubicBezTo>
                    <a:pt x="6285" y="370"/>
                    <a:pt x="6366" y="286"/>
                    <a:pt x="6366" y="185"/>
                  </a:cubicBezTo>
                  <a:cubicBezTo>
                    <a:pt x="6366" y="82"/>
                    <a:pt x="6285" y="0"/>
                    <a:pt x="618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1" name="Google Shape;441;p8"/>
            <p:cNvSpPr/>
            <p:nvPr/>
          </p:nvSpPr>
          <p:spPr>
            <a:xfrm>
              <a:off x="2029120" y="2487716"/>
              <a:ext cx="218738" cy="112261"/>
            </a:xfrm>
            <a:custGeom>
              <a:rect b="b" l="l" r="r" t="t"/>
              <a:pathLst>
                <a:path extrusionOk="0" h="3105" w="6050">
                  <a:moveTo>
                    <a:pt x="738" y="2167"/>
                  </a:moveTo>
                  <a:cubicBezTo>
                    <a:pt x="847" y="2167"/>
                    <a:pt x="948" y="2231"/>
                    <a:pt x="997" y="2336"/>
                  </a:cubicBezTo>
                  <a:cubicBezTo>
                    <a:pt x="1030" y="2404"/>
                    <a:pt x="1030" y="2482"/>
                    <a:pt x="1002" y="2552"/>
                  </a:cubicBezTo>
                  <a:cubicBezTo>
                    <a:pt x="975" y="2622"/>
                    <a:pt x="923" y="2678"/>
                    <a:pt x="855" y="2709"/>
                  </a:cubicBezTo>
                  <a:cubicBezTo>
                    <a:pt x="817" y="2726"/>
                    <a:pt x="777" y="2734"/>
                    <a:pt x="738" y="2734"/>
                  </a:cubicBezTo>
                  <a:cubicBezTo>
                    <a:pt x="630" y="2734"/>
                    <a:pt x="527" y="2672"/>
                    <a:pt x="479" y="2565"/>
                  </a:cubicBezTo>
                  <a:cubicBezTo>
                    <a:pt x="415" y="2424"/>
                    <a:pt x="479" y="2254"/>
                    <a:pt x="623" y="2192"/>
                  </a:cubicBezTo>
                  <a:cubicBezTo>
                    <a:pt x="660" y="2175"/>
                    <a:pt x="699" y="2167"/>
                    <a:pt x="738" y="2167"/>
                  </a:cubicBezTo>
                  <a:close/>
                  <a:moveTo>
                    <a:pt x="5838" y="0"/>
                  </a:moveTo>
                  <a:cubicBezTo>
                    <a:pt x="5813" y="0"/>
                    <a:pt x="5789" y="5"/>
                    <a:pt x="5765" y="16"/>
                  </a:cubicBezTo>
                  <a:lnTo>
                    <a:pt x="1238" y="2027"/>
                  </a:lnTo>
                  <a:cubicBezTo>
                    <a:pt x="1114" y="1881"/>
                    <a:pt x="931" y="1797"/>
                    <a:pt x="741" y="1797"/>
                  </a:cubicBezTo>
                  <a:cubicBezTo>
                    <a:pt x="653" y="1797"/>
                    <a:pt x="563" y="1815"/>
                    <a:pt x="477" y="1854"/>
                  </a:cubicBezTo>
                  <a:cubicBezTo>
                    <a:pt x="149" y="2000"/>
                    <a:pt x="1" y="2387"/>
                    <a:pt x="147" y="2715"/>
                  </a:cubicBezTo>
                  <a:cubicBezTo>
                    <a:pt x="250" y="2960"/>
                    <a:pt x="487" y="3104"/>
                    <a:pt x="738" y="3104"/>
                  </a:cubicBezTo>
                  <a:cubicBezTo>
                    <a:pt x="825" y="3104"/>
                    <a:pt x="915" y="3087"/>
                    <a:pt x="1002" y="3048"/>
                  </a:cubicBezTo>
                  <a:cubicBezTo>
                    <a:pt x="1164" y="2978"/>
                    <a:pt x="1284" y="2847"/>
                    <a:pt x="1349" y="2686"/>
                  </a:cubicBezTo>
                  <a:cubicBezTo>
                    <a:pt x="1387" y="2581"/>
                    <a:pt x="1401" y="2470"/>
                    <a:pt x="1387" y="2365"/>
                  </a:cubicBezTo>
                  <a:lnTo>
                    <a:pt x="5913" y="354"/>
                  </a:lnTo>
                  <a:cubicBezTo>
                    <a:pt x="6006" y="313"/>
                    <a:pt x="6049" y="203"/>
                    <a:pt x="6008" y="111"/>
                  </a:cubicBezTo>
                  <a:cubicBezTo>
                    <a:pt x="5978" y="42"/>
                    <a:pt x="5909" y="0"/>
                    <a:pt x="58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2" name="Google Shape;442;p8"/>
            <p:cNvSpPr/>
            <p:nvPr/>
          </p:nvSpPr>
          <p:spPr>
            <a:xfrm>
              <a:off x="1796101" y="2487970"/>
              <a:ext cx="218738" cy="112081"/>
            </a:xfrm>
            <a:custGeom>
              <a:rect b="b" l="l" r="r" t="t"/>
              <a:pathLst>
                <a:path extrusionOk="0" h="3100" w="6050">
                  <a:moveTo>
                    <a:pt x="5304" y="2160"/>
                  </a:moveTo>
                  <a:cubicBezTo>
                    <a:pt x="5343" y="2160"/>
                    <a:pt x="5382" y="2168"/>
                    <a:pt x="5417" y="2185"/>
                  </a:cubicBezTo>
                  <a:cubicBezTo>
                    <a:pt x="5561" y="2247"/>
                    <a:pt x="5625" y="2417"/>
                    <a:pt x="5561" y="2558"/>
                  </a:cubicBezTo>
                  <a:cubicBezTo>
                    <a:pt x="5515" y="2665"/>
                    <a:pt x="5411" y="2727"/>
                    <a:pt x="5303" y="2727"/>
                  </a:cubicBezTo>
                  <a:cubicBezTo>
                    <a:pt x="5264" y="2727"/>
                    <a:pt x="5225" y="2719"/>
                    <a:pt x="5188" y="2702"/>
                  </a:cubicBezTo>
                  <a:cubicBezTo>
                    <a:pt x="5118" y="2671"/>
                    <a:pt x="5065" y="2615"/>
                    <a:pt x="5038" y="2545"/>
                  </a:cubicBezTo>
                  <a:cubicBezTo>
                    <a:pt x="5013" y="2477"/>
                    <a:pt x="5014" y="2399"/>
                    <a:pt x="5044" y="2329"/>
                  </a:cubicBezTo>
                  <a:cubicBezTo>
                    <a:pt x="5075" y="2261"/>
                    <a:pt x="5131" y="2206"/>
                    <a:pt x="5201" y="2179"/>
                  </a:cubicBezTo>
                  <a:cubicBezTo>
                    <a:pt x="5236" y="2168"/>
                    <a:pt x="5269" y="2160"/>
                    <a:pt x="5304" y="2160"/>
                  </a:cubicBezTo>
                  <a:close/>
                  <a:moveTo>
                    <a:pt x="212" y="1"/>
                  </a:moveTo>
                  <a:cubicBezTo>
                    <a:pt x="141" y="1"/>
                    <a:pt x="74" y="42"/>
                    <a:pt x="44" y="112"/>
                  </a:cubicBezTo>
                  <a:cubicBezTo>
                    <a:pt x="1" y="203"/>
                    <a:pt x="44" y="312"/>
                    <a:pt x="137" y="355"/>
                  </a:cubicBezTo>
                  <a:lnTo>
                    <a:pt x="4657" y="2360"/>
                  </a:lnTo>
                  <a:cubicBezTo>
                    <a:pt x="4643" y="2467"/>
                    <a:pt x="4655" y="2576"/>
                    <a:pt x="4696" y="2681"/>
                  </a:cubicBezTo>
                  <a:cubicBezTo>
                    <a:pt x="4760" y="2842"/>
                    <a:pt x="4880" y="2973"/>
                    <a:pt x="5042" y="3043"/>
                  </a:cubicBezTo>
                  <a:cubicBezTo>
                    <a:pt x="5125" y="3082"/>
                    <a:pt x="5215" y="3099"/>
                    <a:pt x="5306" y="3099"/>
                  </a:cubicBezTo>
                  <a:cubicBezTo>
                    <a:pt x="5557" y="3099"/>
                    <a:pt x="5794" y="2955"/>
                    <a:pt x="5903" y="2712"/>
                  </a:cubicBezTo>
                  <a:cubicBezTo>
                    <a:pt x="6049" y="2383"/>
                    <a:pt x="5901" y="1998"/>
                    <a:pt x="5573" y="1853"/>
                  </a:cubicBezTo>
                  <a:cubicBezTo>
                    <a:pt x="5488" y="1814"/>
                    <a:pt x="5398" y="1795"/>
                    <a:pt x="5308" y="1795"/>
                  </a:cubicBezTo>
                  <a:cubicBezTo>
                    <a:pt x="5229" y="1795"/>
                    <a:pt x="5150" y="1810"/>
                    <a:pt x="5075" y="1839"/>
                  </a:cubicBezTo>
                  <a:cubicBezTo>
                    <a:pt x="4970" y="1878"/>
                    <a:pt x="4882" y="1944"/>
                    <a:pt x="4812" y="2026"/>
                  </a:cubicBezTo>
                  <a:lnTo>
                    <a:pt x="287" y="17"/>
                  </a:lnTo>
                  <a:cubicBezTo>
                    <a:pt x="262" y="6"/>
                    <a:pt x="237" y="1"/>
                    <a:pt x="21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43" name="Google Shape;443;p8"/>
          <p:cNvGrpSpPr/>
          <p:nvPr/>
        </p:nvGrpSpPr>
        <p:grpSpPr>
          <a:xfrm>
            <a:off x="8269723" y="409802"/>
            <a:ext cx="308035" cy="260165"/>
            <a:chOff x="7625878" y="3918297"/>
            <a:chExt cx="449949" cy="380025"/>
          </a:xfrm>
        </p:grpSpPr>
        <p:sp>
          <p:nvSpPr>
            <p:cNvPr id="444" name="Google Shape;444;p8"/>
            <p:cNvSpPr/>
            <p:nvPr/>
          </p:nvSpPr>
          <p:spPr>
            <a:xfrm>
              <a:off x="7632349" y="3924805"/>
              <a:ext cx="439753" cy="366756"/>
            </a:xfrm>
            <a:custGeom>
              <a:rect b="b" l="l" r="r" t="t"/>
              <a:pathLst>
                <a:path extrusionOk="0" h="10144" w="12163">
                  <a:moveTo>
                    <a:pt x="3015" y="1"/>
                  </a:moveTo>
                  <a:cubicBezTo>
                    <a:pt x="2150" y="1"/>
                    <a:pt x="1304" y="345"/>
                    <a:pt x="751" y="984"/>
                  </a:cubicBezTo>
                  <a:cubicBezTo>
                    <a:pt x="0" y="1855"/>
                    <a:pt x="90" y="2798"/>
                    <a:pt x="90" y="2800"/>
                  </a:cubicBezTo>
                  <a:cubicBezTo>
                    <a:pt x="90" y="6135"/>
                    <a:pt x="6126" y="10143"/>
                    <a:pt x="6126" y="10143"/>
                  </a:cubicBezTo>
                  <a:cubicBezTo>
                    <a:pt x="6126" y="10143"/>
                    <a:pt x="12163" y="6135"/>
                    <a:pt x="12163" y="2800"/>
                  </a:cubicBezTo>
                  <a:cubicBezTo>
                    <a:pt x="12163" y="1030"/>
                    <a:pt x="10717" y="9"/>
                    <a:pt x="9225" y="9"/>
                  </a:cubicBezTo>
                  <a:cubicBezTo>
                    <a:pt x="7905" y="9"/>
                    <a:pt x="6550" y="807"/>
                    <a:pt x="6126" y="2592"/>
                  </a:cubicBezTo>
                  <a:cubicBezTo>
                    <a:pt x="5703" y="806"/>
                    <a:pt x="4337" y="1"/>
                    <a:pt x="3015"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5" name="Google Shape;445;p8"/>
            <p:cNvSpPr/>
            <p:nvPr/>
          </p:nvSpPr>
          <p:spPr>
            <a:xfrm>
              <a:off x="7828997" y="3925058"/>
              <a:ext cx="243106" cy="366431"/>
            </a:xfrm>
            <a:custGeom>
              <a:rect b="b" l="l" r="r" t="t"/>
              <a:pathLst>
                <a:path extrusionOk="0" h="10135" w="6724">
                  <a:moveTo>
                    <a:pt x="3782" y="0"/>
                  </a:moveTo>
                  <a:cubicBezTo>
                    <a:pt x="3554" y="0"/>
                    <a:pt x="3325" y="24"/>
                    <a:pt x="3101" y="72"/>
                  </a:cubicBezTo>
                  <a:cubicBezTo>
                    <a:pt x="4322" y="335"/>
                    <a:pt x="5353" y="1295"/>
                    <a:pt x="5353" y="2791"/>
                  </a:cubicBezTo>
                  <a:cubicBezTo>
                    <a:pt x="5353" y="5426"/>
                    <a:pt x="1584" y="8481"/>
                    <a:pt x="1" y="9648"/>
                  </a:cubicBezTo>
                  <a:cubicBezTo>
                    <a:pt x="421" y="9957"/>
                    <a:pt x="687" y="10134"/>
                    <a:pt x="687" y="10134"/>
                  </a:cubicBezTo>
                  <a:cubicBezTo>
                    <a:pt x="687" y="10134"/>
                    <a:pt x="6724" y="6126"/>
                    <a:pt x="6724" y="2791"/>
                  </a:cubicBezTo>
                  <a:cubicBezTo>
                    <a:pt x="6724" y="1021"/>
                    <a:pt x="5275" y="0"/>
                    <a:pt x="3782" y="0"/>
                  </a:cubicBezTo>
                  <a:close/>
                </a:path>
              </a:pathLst>
            </a:custGeom>
            <a:solidFill>
              <a:srgbClr val="000000">
                <a:alpha val="1372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6" name="Google Shape;446;p8"/>
            <p:cNvSpPr/>
            <p:nvPr/>
          </p:nvSpPr>
          <p:spPr>
            <a:xfrm>
              <a:off x="7700682" y="4158403"/>
              <a:ext cx="306450" cy="48267"/>
            </a:xfrm>
            <a:custGeom>
              <a:rect b="b" l="l" r="r" t="t"/>
              <a:pathLst>
                <a:path extrusionOk="0" h="1335" w="8476">
                  <a:moveTo>
                    <a:pt x="0" y="1"/>
                  </a:moveTo>
                  <a:cubicBezTo>
                    <a:pt x="409" y="472"/>
                    <a:pt x="856" y="921"/>
                    <a:pt x="1302" y="1335"/>
                  </a:cubicBezTo>
                  <a:lnTo>
                    <a:pt x="7175" y="1335"/>
                  </a:lnTo>
                  <a:cubicBezTo>
                    <a:pt x="7620" y="921"/>
                    <a:pt x="8065" y="472"/>
                    <a:pt x="847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7" name="Google Shape;447;p8"/>
            <p:cNvSpPr/>
            <p:nvPr/>
          </p:nvSpPr>
          <p:spPr>
            <a:xfrm>
              <a:off x="7804953" y="4255515"/>
              <a:ext cx="97908" cy="35974"/>
            </a:xfrm>
            <a:custGeom>
              <a:rect b="b" l="l" r="r" t="t"/>
              <a:pathLst>
                <a:path extrusionOk="0" h="995" w="2708">
                  <a:moveTo>
                    <a:pt x="1" y="1"/>
                  </a:moveTo>
                  <a:cubicBezTo>
                    <a:pt x="788" y="617"/>
                    <a:pt x="1354" y="994"/>
                    <a:pt x="1354" y="994"/>
                  </a:cubicBezTo>
                  <a:cubicBezTo>
                    <a:pt x="1354" y="994"/>
                    <a:pt x="1920" y="617"/>
                    <a:pt x="270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8" name="Google Shape;448;p8"/>
            <p:cNvSpPr/>
            <p:nvPr/>
          </p:nvSpPr>
          <p:spPr>
            <a:xfrm>
              <a:off x="7641461" y="4061797"/>
              <a:ext cx="425038" cy="46929"/>
            </a:xfrm>
            <a:custGeom>
              <a:rect b="b" l="l" r="r" t="t"/>
              <a:pathLst>
                <a:path extrusionOk="0" h="1298" w="11756">
                  <a:moveTo>
                    <a:pt x="1" y="1"/>
                  </a:moveTo>
                  <a:cubicBezTo>
                    <a:pt x="135" y="433"/>
                    <a:pt x="345" y="868"/>
                    <a:pt x="614" y="1298"/>
                  </a:cubicBezTo>
                  <a:lnTo>
                    <a:pt x="11143" y="1298"/>
                  </a:lnTo>
                  <a:cubicBezTo>
                    <a:pt x="11407" y="868"/>
                    <a:pt x="11619" y="433"/>
                    <a:pt x="1175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9" name="Google Shape;449;p8"/>
            <p:cNvSpPr/>
            <p:nvPr/>
          </p:nvSpPr>
          <p:spPr>
            <a:xfrm>
              <a:off x="7635784" y="3968011"/>
              <a:ext cx="217075" cy="47001"/>
            </a:xfrm>
            <a:custGeom>
              <a:rect b="b" l="l" r="r" t="t"/>
              <a:pathLst>
                <a:path extrusionOk="0" h="1300" w="6004">
                  <a:moveTo>
                    <a:pt x="491" y="0"/>
                  </a:moveTo>
                  <a:cubicBezTo>
                    <a:pt x="137" y="498"/>
                    <a:pt x="32" y="992"/>
                    <a:pt x="0" y="1300"/>
                  </a:cubicBezTo>
                  <a:lnTo>
                    <a:pt x="6004" y="1300"/>
                  </a:lnTo>
                  <a:cubicBezTo>
                    <a:pt x="5874" y="780"/>
                    <a:pt x="5658" y="351"/>
                    <a:pt x="5387" y="0"/>
                  </a:cubicBezTo>
                  <a:close/>
                </a:path>
              </a:pathLst>
            </a:custGeom>
            <a:solidFill>
              <a:srgbClr val="F2F2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0" name="Google Shape;450;p8"/>
            <p:cNvSpPr/>
            <p:nvPr/>
          </p:nvSpPr>
          <p:spPr>
            <a:xfrm>
              <a:off x="7854739" y="3968011"/>
              <a:ext cx="216894" cy="47001"/>
            </a:xfrm>
            <a:custGeom>
              <a:rect b="b" l="l" r="r" t="t"/>
              <a:pathLst>
                <a:path extrusionOk="0" h="1300" w="5999">
                  <a:moveTo>
                    <a:pt x="621" y="0"/>
                  </a:moveTo>
                  <a:cubicBezTo>
                    <a:pt x="351" y="351"/>
                    <a:pt x="135" y="780"/>
                    <a:pt x="0" y="1300"/>
                  </a:cubicBezTo>
                  <a:lnTo>
                    <a:pt x="5998" y="1300"/>
                  </a:lnTo>
                  <a:cubicBezTo>
                    <a:pt x="5950" y="796"/>
                    <a:pt x="5776" y="360"/>
                    <a:pt x="552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1" name="Google Shape;451;p8"/>
            <p:cNvSpPr/>
            <p:nvPr/>
          </p:nvSpPr>
          <p:spPr>
            <a:xfrm>
              <a:off x="7632349" y="3924805"/>
              <a:ext cx="218485" cy="183920"/>
            </a:xfrm>
            <a:custGeom>
              <a:rect b="b" l="l" r="r" t="t"/>
              <a:pathLst>
                <a:path extrusionOk="0" h="5087" w="6043">
                  <a:moveTo>
                    <a:pt x="3015" y="0"/>
                  </a:moveTo>
                  <a:cubicBezTo>
                    <a:pt x="2151" y="0"/>
                    <a:pt x="1305" y="344"/>
                    <a:pt x="753" y="984"/>
                  </a:cubicBezTo>
                  <a:cubicBezTo>
                    <a:pt x="0" y="1855"/>
                    <a:pt x="90" y="2798"/>
                    <a:pt x="90" y="2798"/>
                  </a:cubicBezTo>
                  <a:cubicBezTo>
                    <a:pt x="90" y="3545"/>
                    <a:pt x="393" y="4325"/>
                    <a:pt x="864" y="5087"/>
                  </a:cubicBezTo>
                  <a:lnTo>
                    <a:pt x="6043" y="5087"/>
                  </a:lnTo>
                  <a:lnTo>
                    <a:pt x="6043" y="2290"/>
                  </a:lnTo>
                  <a:cubicBezTo>
                    <a:pt x="5543" y="714"/>
                    <a:pt x="4260" y="0"/>
                    <a:pt x="3015"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2" name="Google Shape;452;p8"/>
            <p:cNvSpPr/>
            <p:nvPr/>
          </p:nvSpPr>
          <p:spPr>
            <a:xfrm>
              <a:off x="7750685" y="3959912"/>
              <a:ext cx="59222" cy="56366"/>
            </a:xfrm>
            <a:custGeom>
              <a:rect b="b" l="l" r="r" t="t"/>
              <a:pathLst>
                <a:path extrusionOk="0" h="1559" w="1638">
                  <a:moveTo>
                    <a:pt x="821" y="1"/>
                  </a:moveTo>
                  <a:lnTo>
                    <a:pt x="529" y="462"/>
                  </a:lnTo>
                  <a:lnTo>
                    <a:pt x="0" y="596"/>
                  </a:lnTo>
                  <a:lnTo>
                    <a:pt x="352" y="1014"/>
                  </a:lnTo>
                  <a:lnTo>
                    <a:pt x="313" y="1559"/>
                  </a:lnTo>
                  <a:lnTo>
                    <a:pt x="313" y="1559"/>
                  </a:lnTo>
                  <a:lnTo>
                    <a:pt x="821" y="1354"/>
                  </a:lnTo>
                  <a:lnTo>
                    <a:pt x="1327" y="1559"/>
                  </a:lnTo>
                  <a:lnTo>
                    <a:pt x="1288" y="1014"/>
                  </a:lnTo>
                  <a:lnTo>
                    <a:pt x="1638" y="596"/>
                  </a:lnTo>
                  <a:lnTo>
                    <a:pt x="1111" y="462"/>
                  </a:lnTo>
                  <a:lnTo>
                    <a:pt x="821"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3" name="Google Shape;453;p8"/>
            <p:cNvSpPr/>
            <p:nvPr/>
          </p:nvSpPr>
          <p:spPr>
            <a:xfrm>
              <a:off x="7711095" y="4033668"/>
              <a:ext cx="59222" cy="56366"/>
            </a:xfrm>
            <a:custGeom>
              <a:rect b="b" l="l" r="r" t="t"/>
              <a:pathLst>
                <a:path extrusionOk="0" h="1559" w="1638">
                  <a:moveTo>
                    <a:pt x="819" y="1"/>
                  </a:moveTo>
                  <a:lnTo>
                    <a:pt x="529" y="462"/>
                  </a:lnTo>
                  <a:lnTo>
                    <a:pt x="0" y="596"/>
                  </a:lnTo>
                  <a:lnTo>
                    <a:pt x="350" y="1014"/>
                  </a:lnTo>
                  <a:lnTo>
                    <a:pt x="313" y="1559"/>
                  </a:lnTo>
                  <a:lnTo>
                    <a:pt x="313" y="1559"/>
                  </a:lnTo>
                  <a:lnTo>
                    <a:pt x="819" y="1354"/>
                  </a:lnTo>
                  <a:lnTo>
                    <a:pt x="1325" y="1559"/>
                  </a:lnTo>
                  <a:lnTo>
                    <a:pt x="1325" y="1559"/>
                  </a:lnTo>
                  <a:lnTo>
                    <a:pt x="1288" y="1014"/>
                  </a:lnTo>
                  <a:lnTo>
                    <a:pt x="1638" y="596"/>
                  </a:lnTo>
                  <a:lnTo>
                    <a:pt x="1109" y="462"/>
                  </a:lnTo>
                  <a:lnTo>
                    <a:pt x="819"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4" name="Google Shape;454;p8"/>
            <p:cNvSpPr/>
            <p:nvPr/>
          </p:nvSpPr>
          <p:spPr>
            <a:xfrm>
              <a:off x="7665721" y="3959912"/>
              <a:ext cx="59186" cy="56366"/>
            </a:xfrm>
            <a:custGeom>
              <a:rect b="b" l="l" r="r" t="t"/>
              <a:pathLst>
                <a:path extrusionOk="0" h="1559" w="1637">
                  <a:moveTo>
                    <a:pt x="818" y="1"/>
                  </a:moveTo>
                  <a:lnTo>
                    <a:pt x="528" y="462"/>
                  </a:lnTo>
                  <a:lnTo>
                    <a:pt x="1" y="596"/>
                  </a:lnTo>
                  <a:lnTo>
                    <a:pt x="349" y="1014"/>
                  </a:lnTo>
                  <a:lnTo>
                    <a:pt x="312" y="1559"/>
                  </a:lnTo>
                  <a:lnTo>
                    <a:pt x="818" y="1354"/>
                  </a:lnTo>
                  <a:lnTo>
                    <a:pt x="1323" y="1559"/>
                  </a:lnTo>
                  <a:lnTo>
                    <a:pt x="1286" y="1014"/>
                  </a:lnTo>
                  <a:lnTo>
                    <a:pt x="1636" y="596"/>
                  </a:lnTo>
                  <a:lnTo>
                    <a:pt x="1109" y="462"/>
                  </a:lnTo>
                  <a:lnTo>
                    <a:pt x="818"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5" name="Google Shape;455;p8"/>
            <p:cNvSpPr/>
            <p:nvPr/>
          </p:nvSpPr>
          <p:spPr>
            <a:xfrm>
              <a:off x="7743490" y="3953187"/>
              <a:ext cx="73539" cy="69779"/>
            </a:xfrm>
            <a:custGeom>
              <a:rect b="b" l="l" r="r" t="t"/>
              <a:pathLst>
                <a:path extrusionOk="0" h="1930" w="2034">
                  <a:moveTo>
                    <a:pt x="1012" y="537"/>
                  </a:moveTo>
                  <a:lnTo>
                    <a:pt x="1144" y="749"/>
                  </a:lnTo>
                  <a:cubicBezTo>
                    <a:pt x="1168" y="790"/>
                    <a:pt x="1209" y="819"/>
                    <a:pt x="1255" y="831"/>
                  </a:cubicBezTo>
                  <a:lnTo>
                    <a:pt x="1496" y="891"/>
                  </a:lnTo>
                  <a:lnTo>
                    <a:pt x="1345" y="1081"/>
                  </a:lnTo>
                  <a:cubicBezTo>
                    <a:pt x="1314" y="1118"/>
                    <a:pt x="1300" y="1167"/>
                    <a:pt x="1302" y="1212"/>
                  </a:cubicBezTo>
                  <a:lnTo>
                    <a:pt x="1319" y="1461"/>
                  </a:lnTo>
                  <a:lnTo>
                    <a:pt x="1088" y="1367"/>
                  </a:lnTo>
                  <a:cubicBezTo>
                    <a:pt x="1067" y="1358"/>
                    <a:pt x="1041" y="1354"/>
                    <a:pt x="1018" y="1354"/>
                  </a:cubicBezTo>
                  <a:cubicBezTo>
                    <a:pt x="993" y="1354"/>
                    <a:pt x="971" y="1358"/>
                    <a:pt x="946" y="1367"/>
                  </a:cubicBezTo>
                  <a:lnTo>
                    <a:pt x="717" y="1461"/>
                  </a:lnTo>
                  <a:lnTo>
                    <a:pt x="732" y="1212"/>
                  </a:lnTo>
                  <a:cubicBezTo>
                    <a:pt x="736" y="1163"/>
                    <a:pt x="720" y="1118"/>
                    <a:pt x="689" y="1081"/>
                  </a:cubicBezTo>
                  <a:lnTo>
                    <a:pt x="528" y="891"/>
                  </a:lnTo>
                  <a:lnTo>
                    <a:pt x="769" y="831"/>
                  </a:lnTo>
                  <a:cubicBezTo>
                    <a:pt x="816" y="819"/>
                    <a:pt x="857" y="790"/>
                    <a:pt x="882" y="749"/>
                  </a:cubicBezTo>
                  <a:lnTo>
                    <a:pt x="1012" y="537"/>
                  </a:lnTo>
                  <a:close/>
                  <a:moveTo>
                    <a:pt x="1018" y="0"/>
                  </a:moveTo>
                  <a:cubicBezTo>
                    <a:pt x="954" y="0"/>
                    <a:pt x="894" y="33"/>
                    <a:pt x="859" y="88"/>
                  </a:cubicBezTo>
                  <a:lnTo>
                    <a:pt x="610" y="486"/>
                  </a:lnTo>
                  <a:lnTo>
                    <a:pt x="153" y="599"/>
                  </a:lnTo>
                  <a:cubicBezTo>
                    <a:pt x="88" y="615"/>
                    <a:pt x="40" y="663"/>
                    <a:pt x="20" y="724"/>
                  </a:cubicBezTo>
                  <a:cubicBezTo>
                    <a:pt x="1" y="786"/>
                    <a:pt x="13" y="854"/>
                    <a:pt x="55" y="903"/>
                  </a:cubicBezTo>
                  <a:lnTo>
                    <a:pt x="357" y="1262"/>
                  </a:lnTo>
                  <a:lnTo>
                    <a:pt x="324" y="1731"/>
                  </a:lnTo>
                  <a:cubicBezTo>
                    <a:pt x="320" y="1793"/>
                    <a:pt x="349" y="1857"/>
                    <a:pt x="400" y="1894"/>
                  </a:cubicBezTo>
                  <a:cubicBezTo>
                    <a:pt x="431" y="1916"/>
                    <a:pt x="470" y="1928"/>
                    <a:pt x="510" y="1928"/>
                  </a:cubicBezTo>
                  <a:cubicBezTo>
                    <a:pt x="534" y="1928"/>
                    <a:pt x="557" y="1924"/>
                    <a:pt x="580" y="1916"/>
                  </a:cubicBezTo>
                  <a:lnTo>
                    <a:pt x="1018" y="1741"/>
                  </a:lnTo>
                  <a:lnTo>
                    <a:pt x="1456" y="1916"/>
                  </a:lnTo>
                  <a:cubicBezTo>
                    <a:pt x="1477" y="1925"/>
                    <a:pt x="1500" y="1929"/>
                    <a:pt x="1526" y="1929"/>
                  </a:cubicBezTo>
                  <a:cubicBezTo>
                    <a:pt x="1564" y="1929"/>
                    <a:pt x="1603" y="1918"/>
                    <a:pt x="1634" y="1894"/>
                  </a:cubicBezTo>
                  <a:cubicBezTo>
                    <a:pt x="1685" y="1857"/>
                    <a:pt x="1714" y="1793"/>
                    <a:pt x="1710" y="1731"/>
                  </a:cubicBezTo>
                  <a:lnTo>
                    <a:pt x="1679" y="1262"/>
                  </a:lnTo>
                  <a:lnTo>
                    <a:pt x="1981" y="903"/>
                  </a:lnTo>
                  <a:cubicBezTo>
                    <a:pt x="2021" y="854"/>
                    <a:pt x="2033" y="786"/>
                    <a:pt x="2014" y="724"/>
                  </a:cubicBezTo>
                  <a:cubicBezTo>
                    <a:pt x="1994" y="663"/>
                    <a:pt x="1944" y="617"/>
                    <a:pt x="1883" y="599"/>
                  </a:cubicBezTo>
                  <a:lnTo>
                    <a:pt x="1426" y="486"/>
                  </a:lnTo>
                  <a:lnTo>
                    <a:pt x="1176" y="88"/>
                  </a:lnTo>
                  <a:cubicBezTo>
                    <a:pt x="1140" y="33"/>
                    <a:pt x="1082" y="0"/>
                    <a:pt x="101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6" name="Google Shape;456;p8"/>
            <p:cNvSpPr/>
            <p:nvPr/>
          </p:nvSpPr>
          <p:spPr>
            <a:xfrm>
              <a:off x="7658490" y="3953259"/>
              <a:ext cx="73503" cy="69851"/>
            </a:xfrm>
            <a:custGeom>
              <a:rect b="b" l="l" r="r" t="t"/>
              <a:pathLst>
                <a:path extrusionOk="0" h="1932" w="2033">
                  <a:moveTo>
                    <a:pt x="1010" y="535"/>
                  </a:moveTo>
                  <a:lnTo>
                    <a:pt x="1142" y="747"/>
                  </a:lnTo>
                  <a:cubicBezTo>
                    <a:pt x="1166" y="788"/>
                    <a:pt x="1206" y="817"/>
                    <a:pt x="1253" y="829"/>
                  </a:cubicBezTo>
                  <a:lnTo>
                    <a:pt x="1494" y="889"/>
                  </a:lnTo>
                  <a:lnTo>
                    <a:pt x="1343" y="1079"/>
                  </a:lnTo>
                  <a:cubicBezTo>
                    <a:pt x="1311" y="1116"/>
                    <a:pt x="1298" y="1165"/>
                    <a:pt x="1300" y="1210"/>
                  </a:cubicBezTo>
                  <a:lnTo>
                    <a:pt x="1317" y="1459"/>
                  </a:lnTo>
                  <a:lnTo>
                    <a:pt x="1086" y="1365"/>
                  </a:lnTo>
                  <a:cubicBezTo>
                    <a:pt x="1064" y="1356"/>
                    <a:pt x="1039" y="1352"/>
                    <a:pt x="1016" y="1352"/>
                  </a:cubicBezTo>
                  <a:cubicBezTo>
                    <a:pt x="991" y="1352"/>
                    <a:pt x="969" y="1356"/>
                    <a:pt x="944" y="1365"/>
                  </a:cubicBezTo>
                  <a:lnTo>
                    <a:pt x="714" y="1459"/>
                  </a:lnTo>
                  <a:lnTo>
                    <a:pt x="730" y="1210"/>
                  </a:lnTo>
                  <a:cubicBezTo>
                    <a:pt x="734" y="1161"/>
                    <a:pt x="718" y="1116"/>
                    <a:pt x="687" y="1079"/>
                  </a:cubicBezTo>
                  <a:lnTo>
                    <a:pt x="526" y="889"/>
                  </a:lnTo>
                  <a:lnTo>
                    <a:pt x="767" y="829"/>
                  </a:lnTo>
                  <a:cubicBezTo>
                    <a:pt x="814" y="817"/>
                    <a:pt x="854" y="788"/>
                    <a:pt x="880" y="747"/>
                  </a:cubicBezTo>
                  <a:lnTo>
                    <a:pt x="1010" y="535"/>
                  </a:lnTo>
                  <a:close/>
                  <a:moveTo>
                    <a:pt x="1018" y="0"/>
                  </a:moveTo>
                  <a:cubicBezTo>
                    <a:pt x="952" y="0"/>
                    <a:pt x="893" y="35"/>
                    <a:pt x="860" y="88"/>
                  </a:cubicBezTo>
                  <a:lnTo>
                    <a:pt x="609" y="486"/>
                  </a:lnTo>
                  <a:lnTo>
                    <a:pt x="152" y="601"/>
                  </a:lnTo>
                  <a:cubicBezTo>
                    <a:pt x="88" y="615"/>
                    <a:pt x="40" y="663"/>
                    <a:pt x="20" y="725"/>
                  </a:cubicBezTo>
                  <a:cubicBezTo>
                    <a:pt x="1" y="786"/>
                    <a:pt x="14" y="854"/>
                    <a:pt x="55" y="902"/>
                  </a:cubicBezTo>
                  <a:lnTo>
                    <a:pt x="357" y="1262"/>
                  </a:lnTo>
                  <a:lnTo>
                    <a:pt x="325" y="1731"/>
                  </a:lnTo>
                  <a:cubicBezTo>
                    <a:pt x="320" y="1795"/>
                    <a:pt x="349" y="1857"/>
                    <a:pt x="399" y="1894"/>
                  </a:cubicBezTo>
                  <a:cubicBezTo>
                    <a:pt x="432" y="1917"/>
                    <a:pt x="471" y="1930"/>
                    <a:pt x="510" y="1930"/>
                  </a:cubicBezTo>
                  <a:cubicBezTo>
                    <a:pt x="534" y="1930"/>
                    <a:pt x="557" y="1925"/>
                    <a:pt x="580" y="1916"/>
                  </a:cubicBezTo>
                  <a:lnTo>
                    <a:pt x="1018" y="1741"/>
                  </a:lnTo>
                  <a:lnTo>
                    <a:pt x="1455" y="1916"/>
                  </a:lnTo>
                  <a:cubicBezTo>
                    <a:pt x="1477" y="1925"/>
                    <a:pt x="1502" y="1931"/>
                    <a:pt x="1525" y="1931"/>
                  </a:cubicBezTo>
                  <a:cubicBezTo>
                    <a:pt x="1564" y="1931"/>
                    <a:pt x="1603" y="1918"/>
                    <a:pt x="1634" y="1894"/>
                  </a:cubicBezTo>
                  <a:cubicBezTo>
                    <a:pt x="1687" y="1857"/>
                    <a:pt x="1716" y="1795"/>
                    <a:pt x="1710" y="1731"/>
                  </a:cubicBezTo>
                  <a:lnTo>
                    <a:pt x="1679" y="1262"/>
                  </a:lnTo>
                  <a:lnTo>
                    <a:pt x="1980" y="902"/>
                  </a:lnTo>
                  <a:cubicBezTo>
                    <a:pt x="2021" y="854"/>
                    <a:pt x="2033" y="786"/>
                    <a:pt x="2013" y="725"/>
                  </a:cubicBezTo>
                  <a:cubicBezTo>
                    <a:pt x="1994" y="661"/>
                    <a:pt x="1943" y="615"/>
                    <a:pt x="1883" y="601"/>
                  </a:cubicBezTo>
                  <a:lnTo>
                    <a:pt x="1426" y="486"/>
                  </a:lnTo>
                  <a:lnTo>
                    <a:pt x="1175" y="88"/>
                  </a:lnTo>
                  <a:cubicBezTo>
                    <a:pt x="1142" y="35"/>
                    <a:pt x="1084" y="0"/>
                    <a:pt x="101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7" name="Google Shape;457;p8"/>
            <p:cNvSpPr/>
            <p:nvPr/>
          </p:nvSpPr>
          <p:spPr>
            <a:xfrm>
              <a:off x="7703973" y="4026871"/>
              <a:ext cx="73539" cy="69851"/>
            </a:xfrm>
            <a:custGeom>
              <a:rect b="b" l="l" r="r" t="t"/>
              <a:pathLst>
                <a:path extrusionOk="0" h="1932" w="2034">
                  <a:moveTo>
                    <a:pt x="1006" y="539"/>
                  </a:moveTo>
                  <a:lnTo>
                    <a:pt x="1146" y="749"/>
                  </a:lnTo>
                  <a:cubicBezTo>
                    <a:pt x="1172" y="792"/>
                    <a:pt x="1212" y="821"/>
                    <a:pt x="1259" y="833"/>
                  </a:cubicBezTo>
                  <a:lnTo>
                    <a:pt x="1500" y="893"/>
                  </a:lnTo>
                  <a:lnTo>
                    <a:pt x="1339" y="1083"/>
                  </a:lnTo>
                  <a:cubicBezTo>
                    <a:pt x="1308" y="1118"/>
                    <a:pt x="1292" y="1167"/>
                    <a:pt x="1296" y="1214"/>
                  </a:cubicBezTo>
                  <a:lnTo>
                    <a:pt x="1314" y="1463"/>
                  </a:lnTo>
                  <a:lnTo>
                    <a:pt x="1082" y="1369"/>
                  </a:lnTo>
                  <a:cubicBezTo>
                    <a:pt x="1061" y="1360"/>
                    <a:pt x="1036" y="1356"/>
                    <a:pt x="1012" y="1356"/>
                  </a:cubicBezTo>
                  <a:cubicBezTo>
                    <a:pt x="987" y="1356"/>
                    <a:pt x="966" y="1360"/>
                    <a:pt x="940" y="1369"/>
                  </a:cubicBezTo>
                  <a:lnTo>
                    <a:pt x="711" y="1463"/>
                  </a:lnTo>
                  <a:lnTo>
                    <a:pt x="726" y="1214"/>
                  </a:lnTo>
                  <a:cubicBezTo>
                    <a:pt x="730" y="1165"/>
                    <a:pt x="715" y="1118"/>
                    <a:pt x="684" y="1083"/>
                  </a:cubicBezTo>
                  <a:lnTo>
                    <a:pt x="522" y="893"/>
                  </a:lnTo>
                  <a:lnTo>
                    <a:pt x="763" y="833"/>
                  </a:lnTo>
                  <a:cubicBezTo>
                    <a:pt x="810" y="821"/>
                    <a:pt x="851" y="792"/>
                    <a:pt x="876" y="749"/>
                  </a:cubicBezTo>
                  <a:lnTo>
                    <a:pt x="1006" y="539"/>
                  </a:lnTo>
                  <a:close/>
                  <a:moveTo>
                    <a:pt x="1016" y="0"/>
                  </a:moveTo>
                  <a:cubicBezTo>
                    <a:pt x="952" y="2"/>
                    <a:pt x="892" y="35"/>
                    <a:pt x="859" y="90"/>
                  </a:cubicBezTo>
                  <a:lnTo>
                    <a:pt x="608" y="486"/>
                  </a:lnTo>
                  <a:lnTo>
                    <a:pt x="151" y="601"/>
                  </a:lnTo>
                  <a:cubicBezTo>
                    <a:pt x="88" y="617"/>
                    <a:pt x="40" y="665"/>
                    <a:pt x="20" y="726"/>
                  </a:cubicBezTo>
                  <a:cubicBezTo>
                    <a:pt x="1" y="786"/>
                    <a:pt x="13" y="854"/>
                    <a:pt x="53" y="903"/>
                  </a:cubicBezTo>
                  <a:lnTo>
                    <a:pt x="355" y="1262"/>
                  </a:lnTo>
                  <a:lnTo>
                    <a:pt x="324" y="1733"/>
                  </a:lnTo>
                  <a:cubicBezTo>
                    <a:pt x="318" y="1795"/>
                    <a:pt x="347" y="1859"/>
                    <a:pt x="400" y="1894"/>
                  </a:cubicBezTo>
                  <a:cubicBezTo>
                    <a:pt x="431" y="1917"/>
                    <a:pt x="469" y="1930"/>
                    <a:pt x="508" y="1930"/>
                  </a:cubicBezTo>
                  <a:cubicBezTo>
                    <a:pt x="532" y="1930"/>
                    <a:pt x="556" y="1925"/>
                    <a:pt x="578" y="1916"/>
                  </a:cubicBezTo>
                  <a:lnTo>
                    <a:pt x="1016" y="1743"/>
                  </a:lnTo>
                  <a:lnTo>
                    <a:pt x="1454" y="1916"/>
                  </a:lnTo>
                  <a:cubicBezTo>
                    <a:pt x="1475" y="1926"/>
                    <a:pt x="1500" y="1931"/>
                    <a:pt x="1524" y="1931"/>
                  </a:cubicBezTo>
                  <a:cubicBezTo>
                    <a:pt x="1563" y="1931"/>
                    <a:pt x="1601" y="1920"/>
                    <a:pt x="1635" y="1894"/>
                  </a:cubicBezTo>
                  <a:cubicBezTo>
                    <a:pt x="1685" y="1859"/>
                    <a:pt x="1714" y="1795"/>
                    <a:pt x="1708" y="1733"/>
                  </a:cubicBezTo>
                  <a:lnTo>
                    <a:pt x="1677" y="1262"/>
                  </a:lnTo>
                  <a:lnTo>
                    <a:pt x="1979" y="903"/>
                  </a:lnTo>
                  <a:cubicBezTo>
                    <a:pt x="2020" y="854"/>
                    <a:pt x="2033" y="786"/>
                    <a:pt x="2014" y="726"/>
                  </a:cubicBezTo>
                  <a:cubicBezTo>
                    <a:pt x="1994" y="665"/>
                    <a:pt x="1942" y="619"/>
                    <a:pt x="1881" y="601"/>
                  </a:cubicBezTo>
                  <a:lnTo>
                    <a:pt x="1424" y="486"/>
                  </a:lnTo>
                  <a:lnTo>
                    <a:pt x="1174" y="90"/>
                  </a:lnTo>
                  <a:cubicBezTo>
                    <a:pt x="1141" y="35"/>
                    <a:pt x="1082" y="0"/>
                    <a:pt x="101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8" name="Google Shape;458;p8"/>
            <p:cNvSpPr/>
            <p:nvPr/>
          </p:nvSpPr>
          <p:spPr>
            <a:xfrm>
              <a:off x="7625878" y="3918297"/>
              <a:ext cx="449949" cy="380025"/>
            </a:xfrm>
            <a:custGeom>
              <a:rect b="b" l="l" r="r" t="t"/>
              <a:pathLst>
                <a:path extrusionOk="0" h="10511" w="12445">
                  <a:moveTo>
                    <a:pt x="9321" y="372"/>
                  </a:moveTo>
                  <a:cubicBezTo>
                    <a:pt x="9441" y="372"/>
                    <a:pt x="9561" y="379"/>
                    <a:pt x="9679" y="393"/>
                  </a:cubicBezTo>
                  <a:cubicBezTo>
                    <a:pt x="10296" y="467"/>
                    <a:pt x="10918" y="730"/>
                    <a:pt x="11373" y="1189"/>
                  </a:cubicBezTo>
                  <a:lnTo>
                    <a:pt x="7280" y="1189"/>
                  </a:lnTo>
                  <a:cubicBezTo>
                    <a:pt x="7854" y="626"/>
                    <a:pt x="8600" y="372"/>
                    <a:pt x="9321" y="372"/>
                  </a:cubicBezTo>
                  <a:close/>
                  <a:moveTo>
                    <a:pt x="11673" y="1560"/>
                  </a:moveTo>
                  <a:cubicBezTo>
                    <a:pt x="11846" y="1825"/>
                    <a:pt x="11970" y="2132"/>
                    <a:pt x="12033" y="2486"/>
                  </a:cubicBezTo>
                  <a:lnTo>
                    <a:pt x="6494" y="2486"/>
                  </a:lnTo>
                  <a:cubicBezTo>
                    <a:pt x="6611" y="2130"/>
                    <a:pt x="6770" y="1823"/>
                    <a:pt x="6959" y="1560"/>
                  </a:cubicBezTo>
                  <a:close/>
                  <a:moveTo>
                    <a:pt x="12068" y="2859"/>
                  </a:moveTo>
                  <a:cubicBezTo>
                    <a:pt x="12071" y="2898"/>
                    <a:pt x="12071" y="2937"/>
                    <a:pt x="12071" y="2976"/>
                  </a:cubicBezTo>
                  <a:cubicBezTo>
                    <a:pt x="12071" y="3231"/>
                    <a:pt x="12033" y="3501"/>
                    <a:pt x="11955" y="3783"/>
                  </a:cubicBezTo>
                  <a:lnTo>
                    <a:pt x="6406" y="3783"/>
                  </a:lnTo>
                  <a:lnTo>
                    <a:pt x="6406" y="2859"/>
                  </a:lnTo>
                  <a:close/>
                  <a:moveTo>
                    <a:pt x="11832" y="4156"/>
                  </a:moveTo>
                  <a:cubicBezTo>
                    <a:pt x="11721" y="4454"/>
                    <a:pt x="11568" y="4761"/>
                    <a:pt x="11375" y="5082"/>
                  </a:cubicBezTo>
                  <a:lnTo>
                    <a:pt x="6404" y="5082"/>
                  </a:lnTo>
                  <a:lnTo>
                    <a:pt x="6404" y="4156"/>
                  </a:lnTo>
                  <a:close/>
                  <a:moveTo>
                    <a:pt x="11140" y="5454"/>
                  </a:moveTo>
                  <a:cubicBezTo>
                    <a:pt x="10922" y="5780"/>
                    <a:pt x="10663" y="6113"/>
                    <a:pt x="10372" y="6455"/>
                  </a:cubicBezTo>
                  <a:lnTo>
                    <a:pt x="2069" y="6455"/>
                  </a:lnTo>
                  <a:cubicBezTo>
                    <a:pt x="1776" y="6113"/>
                    <a:pt x="1521" y="5780"/>
                    <a:pt x="1301" y="5454"/>
                  </a:cubicBezTo>
                  <a:close/>
                  <a:moveTo>
                    <a:pt x="10041" y="6827"/>
                  </a:moveTo>
                  <a:cubicBezTo>
                    <a:pt x="9761" y="7132"/>
                    <a:pt x="9454" y="7443"/>
                    <a:pt x="9115" y="7760"/>
                  </a:cubicBezTo>
                  <a:cubicBezTo>
                    <a:pt x="9106" y="7768"/>
                    <a:pt x="9094" y="7780"/>
                    <a:pt x="9084" y="7787"/>
                  </a:cubicBezTo>
                  <a:lnTo>
                    <a:pt x="3359" y="7787"/>
                  </a:lnTo>
                  <a:cubicBezTo>
                    <a:pt x="3349" y="7780"/>
                    <a:pt x="3337" y="7768"/>
                    <a:pt x="3328" y="7760"/>
                  </a:cubicBezTo>
                  <a:cubicBezTo>
                    <a:pt x="2991" y="7443"/>
                    <a:pt x="2682" y="7132"/>
                    <a:pt x="2400" y="6827"/>
                  </a:cubicBezTo>
                  <a:close/>
                  <a:moveTo>
                    <a:pt x="8676" y="8163"/>
                  </a:moveTo>
                  <a:cubicBezTo>
                    <a:pt x="8266" y="8528"/>
                    <a:pt x="7865" y="8857"/>
                    <a:pt x="7509" y="9141"/>
                  </a:cubicBezTo>
                  <a:lnTo>
                    <a:pt x="4932" y="9141"/>
                  </a:lnTo>
                  <a:cubicBezTo>
                    <a:pt x="4574" y="8857"/>
                    <a:pt x="4174" y="8528"/>
                    <a:pt x="3765" y="8163"/>
                  </a:cubicBezTo>
                  <a:close/>
                  <a:moveTo>
                    <a:pt x="7027" y="9514"/>
                  </a:moveTo>
                  <a:cubicBezTo>
                    <a:pt x="6655" y="9794"/>
                    <a:pt x="6366" y="9997"/>
                    <a:pt x="6222" y="10098"/>
                  </a:cubicBezTo>
                  <a:cubicBezTo>
                    <a:pt x="6076" y="9999"/>
                    <a:pt x="5790" y="9796"/>
                    <a:pt x="5415" y="9514"/>
                  </a:cubicBezTo>
                  <a:close/>
                  <a:moveTo>
                    <a:pt x="9322" y="1"/>
                  </a:moveTo>
                  <a:cubicBezTo>
                    <a:pt x="8669" y="1"/>
                    <a:pt x="8032" y="185"/>
                    <a:pt x="7499" y="537"/>
                  </a:cubicBezTo>
                  <a:cubicBezTo>
                    <a:pt x="7204" y="732"/>
                    <a:pt x="6945" y="973"/>
                    <a:pt x="6727" y="1255"/>
                  </a:cubicBezTo>
                  <a:cubicBezTo>
                    <a:pt x="6721" y="1261"/>
                    <a:pt x="6716" y="1269"/>
                    <a:pt x="6712" y="1276"/>
                  </a:cubicBezTo>
                  <a:cubicBezTo>
                    <a:pt x="6513" y="1533"/>
                    <a:pt x="6352" y="1825"/>
                    <a:pt x="6225" y="2148"/>
                  </a:cubicBezTo>
                  <a:cubicBezTo>
                    <a:pt x="5811" y="1101"/>
                    <a:pt x="5006" y="370"/>
                    <a:pt x="3960" y="104"/>
                  </a:cubicBezTo>
                  <a:cubicBezTo>
                    <a:pt x="3687" y="35"/>
                    <a:pt x="3408" y="1"/>
                    <a:pt x="3128" y="1"/>
                  </a:cubicBezTo>
                  <a:cubicBezTo>
                    <a:pt x="2812" y="1"/>
                    <a:pt x="2497" y="44"/>
                    <a:pt x="2192" y="131"/>
                  </a:cubicBezTo>
                  <a:cubicBezTo>
                    <a:pt x="1603" y="296"/>
                    <a:pt x="1093" y="613"/>
                    <a:pt x="712" y="1043"/>
                  </a:cubicBezTo>
                  <a:cubicBezTo>
                    <a:pt x="590" y="1181"/>
                    <a:pt x="195" y="1659"/>
                    <a:pt x="167" y="1951"/>
                  </a:cubicBezTo>
                  <a:cubicBezTo>
                    <a:pt x="158" y="2054"/>
                    <a:pt x="232" y="2144"/>
                    <a:pt x="335" y="2155"/>
                  </a:cubicBezTo>
                  <a:cubicBezTo>
                    <a:pt x="341" y="2156"/>
                    <a:pt x="346" y="2156"/>
                    <a:pt x="352" y="2156"/>
                  </a:cubicBezTo>
                  <a:cubicBezTo>
                    <a:pt x="446" y="2156"/>
                    <a:pt x="528" y="2083"/>
                    <a:pt x="539" y="1988"/>
                  </a:cubicBezTo>
                  <a:cubicBezTo>
                    <a:pt x="551" y="1869"/>
                    <a:pt x="784" y="1531"/>
                    <a:pt x="994" y="1288"/>
                  </a:cubicBezTo>
                  <a:cubicBezTo>
                    <a:pt x="1511" y="705"/>
                    <a:pt x="2316" y="375"/>
                    <a:pt x="3139" y="375"/>
                  </a:cubicBezTo>
                  <a:cubicBezTo>
                    <a:pt x="3384" y="375"/>
                    <a:pt x="3631" y="405"/>
                    <a:pt x="3872" y="465"/>
                  </a:cubicBezTo>
                  <a:cubicBezTo>
                    <a:pt x="4959" y="741"/>
                    <a:pt x="5751" y="1589"/>
                    <a:pt x="6043" y="2795"/>
                  </a:cubicBezTo>
                  <a:lnTo>
                    <a:pt x="6043" y="5084"/>
                  </a:lnTo>
                  <a:lnTo>
                    <a:pt x="1070" y="5084"/>
                  </a:lnTo>
                  <a:cubicBezTo>
                    <a:pt x="611" y="4316"/>
                    <a:pt x="376" y="3610"/>
                    <a:pt x="376" y="2980"/>
                  </a:cubicBezTo>
                  <a:cubicBezTo>
                    <a:pt x="376" y="2877"/>
                    <a:pt x="292" y="2793"/>
                    <a:pt x="189" y="2793"/>
                  </a:cubicBezTo>
                  <a:cubicBezTo>
                    <a:pt x="86" y="2793"/>
                    <a:pt x="0" y="2875"/>
                    <a:pt x="0" y="2980"/>
                  </a:cubicBezTo>
                  <a:cubicBezTo>
                    <a:pt x="0" y="3777"/>
                    <a:pt x="329" y="4672"/>
                    <a:pt x="977" y="5636"/>
                  </a:cubicBezTo>
                  <a:cubicBezTo>
                    <a:pt x="1220" y="6002"/>
                    <a:pt x="1507" y="6375"/>
                    <a:pt x="1842" y="6761"/>
                  </a:cubicBezTo>
                  <a:cubicBezTo>
                    <a:pt x="1844" y="6762"/>
                    <a:pt x="1846" y="6766"/>
                    <a:pt x="1852" y="6770"/>
                  </a:cubicBezTo>
                  <a:cubicBezTo>
                    <a:pt x="2211" y="7183"/>
                    <a:pt x="2620" y="7607"/>
                    <a:pt x="3079" y="8038"/>
                  </a:cubicBezTo>
                  <a:cubicBezTo>
                    <a:pt x="3662" y="8589"/>
                    <a:pt x="4248" y="9075"/>
                    <a:pt x="4746" y="9468"/>
                  </a:cubicBezTo>
                  <a:cubicBezTo>
                    <a:pt x="4753" y="9473"/>
                    <a:pt x="4761" y="9479"/>
                    <a:pt x="4769" y="9485"/>
                  </a:cubicBezTo>
                  <a:cubicBezTo>
                    <a:pt x="5547" y="10098"/>
                    <a:pt x="6113" y="10475"/>
                    <a:pt x="6122" y="10479"/>
                  </a:cubicBezTo>
                  <a:cubicBezTo>
                    <a:pt x="6154" y="10500"/>
                    <a:pt x="6190" y="10510"/>
                    <a:pt x="6224" y="10510"/>
                  </a:cubicBezTo>
                  <a:cubicBezTo>
                    <a:pt x="6260" y="10510"/>
                    <a:pt x="6297" y="10500"/>
                    <a:pt x="6327" y="10479"/>
                  </a:cubicBezTo>
                  <a:cubicBezTo>
                    <a:pt x="6336" y="10471"/>
                    <a:pt x="6900" y="10096"/>
                    <a:pt x="7680" y="9485"/>
                  </a:cubicBezTo>
                  <a:cubicBezTo>
                    <a:pt x="7688" y="9479"/>
                    <a:pt x="7696" y="9475"/>
                    <a:pt x="7704" y="9468"/>
                  </a:cubicBezTo>
                  <a:cubicBezTo>
                    <a:pt x="8203" y="9075"/>
                    <a:pt x="8789" y="8585"/>
                    <a:pt x="9370" y="8038"/>
                  </a:cubicBezTo>
                  <a:cubicBezTo>
                    <a:pt x="9829" y="7608"/>
                    <a:pt x="10238" y="7183"/>
                    <a:pt x="10597" y="6770"/>
                  </a:cubicBezTo>
                  <a:cubicBezTo>
                    <a:pt x="10601" y="6766"/>
                    <a:pt x="10603" y="6764"/>
                    <a:pt x="10605" y="6761"/>
                  </a:cubicBezTo>
                  <a:cubicBezTo>
                    <a:pt x="10936" y="6374"/>
                    <a:pt x="11225" y="6000"/>
                    <a:pt x="11471" y="5635"/>
                  </a:cubicBezTo>
                  <a:cubicBezTo>
                    <a:pt x="11840" y="5082"/>
                    <a:pt x="12105" y="4553"/>
                    <a:pt x="12266" y="4051"/>
                  </a:cubicBezTo>
                  <a:cubicBezTo>
                    <a:pt x="12274" y="4036"/>
                    <a:pt x="12280" y="4018"/>
                    <a:pt x="12283" y="3999"/>
                  </a:cubicBezTo>
                  <a:cubicBezTo>
                    <a:pt x="12392" y="3643"/>
                    <a:pt x="12445" y="3301"/>
                    <a:pt x="12445" y="2978"/>
                  </a:cubicBezTo>
                  <a:cubicBezTo>
                    <a:pt x="12445" y="2169"/>
                    <a:pt x="12159" y="1455"/>
                    <a:pt x="11616" y="915"/>
                  </a:cubicBezTo>
                  <a:cubicBezTo>
                    <a:pt x="11128" y="424"/>
                    <a:pt x="10455" y="109"/>
                    <a:pt x="9722" y="24"/>
                  </a:cubicBezTo>
                  <a:cubicBezTo>
                    <a:pt x="9588" y="8"/>
                    <a:pt x="9455" y="1"/>
                    <a:pt x="932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59" name="Google Shape;459;p8"/>
          <p:cNvSpPr txBox="1"/>
          <p:nvPr/>
        </p:nvSpPr>
        <p:spPr>
          <a:xfrm>
            <a:off x="986775" y="1221359"/>
            <a:ext cx="6333866" cy="639921"/>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Times New Roman"/>
                <a:ea typeface="Times New Roman"/>
                <a:cs typeface="Times New Roman"/>
                <a:sym typeface="Times New Roman"/>
              </a:rPr>
              <a:t>Ảnh nhận qua camera là ảnh tương tự(CCIR) hoặc loại camera đã số hóa(CCD)</a:t>
            </a:r>
            <a:endParaRPr b="0" i="0" sz="1800" u="none" cap="none" strike="noStrike">
              <a:solidFill>
                <a:schemeClr val="dk1"/>
              </a:solidFill>
              <a:latin typeface="Times New Roman"/>
              <a:ea typeface="Times New Roman"/>
              <a:cs typeface="Times New Roman"/>
              <a:sym typeface="Times New Roman"/>
            </a:endParaRPr>
          </a:p>
        </p:txBody>
      </p:sp>
      <p:sp>
        <p:nvSpPr>
          <p:cNvPr id="460" name="Google Shape;460;p8"/>
          <p:cNvSpPr txBox="1"/>
          <p:nvPr/>
        </p:nvSpPr>
        <p:spPr>
          <a:xfrm>
            <a:off x="805408" y="1756844"/>
            <a:ext cx="3509676" cy="2745903"/>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400"/>
              <a:buFont typeface="Arial"/>
              <a:buNone/>
            </a:pPr>
            <a:r>
              <a:rPr b="0" i="0" lang="en-US" sz="1800" u="none" cap="none" strike="noStrike">
                <a:solidFill>
                  <a:schemeClr val="dk1"/>
                </a:solidFill>
                <a:latin typeface="Times New Roman"/>
                <a:ea typeface="Times New Roman"/>
                <a:cs typeface="Times New Roman"/>
                <a:sym typeface="Times New Roman"/>
              </a:rPr>
              <a:t>Camera thường dùng là loại quét dòng; ảnh tạo ra có dạng 2 chiều</a:t>
            </a:r>
            <a:r>
              <a:rPr b="0" i="0" lang="en-US" sz="1400" u="none" cap="none" strike="noStrike">
                <a:solidFill>
                  <a:schemeClr val="dk1"/>
                </a:solidFill>
                <a:latin typeface="Antic Slab"/>
                <a:ea typeface="Antic Slab"/>
                <a:cs typeface="Antic Slab"/>
                <a:sym typeface="Antic Slab"/>
              </a:rPr>
              <a:t>.</a:t>
            </a:r>
            <a:endParaRPr b="0" i="0" sz="1400" u="none" cap="none" strike="noStrike">
              <a:solidFill>
                <a:schemeClr val="dk1"/>
              </a:solidFill>
              <a:latin typeface="Antic Slab"/>
              <a:ea typeface="Antic Slab"/>
              <a:cs typeface="Antic Slab"/>
              <a:sym typeface="Antic Slab"/>
            </a:endParaRPr>
          </a:p>
        </p:txBody>
      </p:sp>
      <p:pic>
        <p:nvPicPr>
          <p:cNvPr id="461" name="Google Shape;461;p8"/>
          <p:cNvPicPr preferRelativeResize="0"/>
          <p:nvPr/>
        </p:nvPicPr>
        <p:blipFill rotWithShape="1">
          <a:blip r:embed="rId3">
            <a:alphaModFix/>
          </a:blip>
          <a:srcRect b="17852" l="2453" r="76450" t="74513"/>
          <a:stretch/>
        </p:blipFill>
        <p:spPr>
          <a:xfrm>
            <a:off x="874239" y="824988"/>
            <a:ext cx="1781499" cy="233824"/>
          </a:xfrm>
          <a:prstGeom prst="rect">
            <a:avLst/>
          </a:prstGeom>
          <a:noFill/>
          <a:ln>
            <a:noFill/>
          </a:ln>
        </p:spPr>
      </p:pic>
      <p:sp>
        <p:nvSpPr>
          <p:cNvPr id="462" name="Google Shape;462;p8"/>
          <p:cNvSpPr txBox="1"/>
          <p:nvPr/>
        </p:nvSpPr>
        <p:spPr>
          <a:xfrm>
            <a:off x="5102948" y="1229144"/>
            <a:ext cx="1634700" cy="527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0000"/>
              </a:solidFill>
              <a:latin typeface="Times New Roman"/>
              <a:ea typeface="Times New Roman"/>
              <a:cs typeface="Times New Roman"/>
              <a:sym typeface="Times New Roman"/>
            </a:endParaRPr>
          </a:p>
        </p:txBody>
      </p:sp>
      <p:sp>
        <p:nvSpPr>
          <p:cNvPr id="463" name="Google Shape;463;p8"/>
          <p:cNvSpPr txBox="1"/>
          <p:nvPr/>
        </p:nvSpPr>
        <p:spPr>
          <a:xfrm>
            <a:off x="4665177" y="1874294"/>
            <a:ext cx="4144942" cy="3335136"/>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imes New Roman"/>
              <a:ea typeface="Times New Roman"/>
              <a:cs typeface="Times New Roman"/>
              <a:sym typeface="Times New Roman"/>
            </a:endParaRPr>
          </a:p>
          <a:p>
            <a:pPr indent="0" lvl="0" marL="0" marR="0" rtl="0" algn="ctr">
              <a:lnSpc>
                <a:spcPct val="100000"/>
              </a:lnSpc>
              <a:spcBef>
                <a:spcPts val="1600"/>
              </a:spcBef>
              <a:spcAft>
                <a:spcPts val="0"/>
              </a:spcAft>
              <a:buClr>
                <a:srgbClr val="000000"/>
              </a:buClr>
              <a:buSzPts val="1800"/>
              <a:buFont typeface="Arial"/>
              <a:buNone/>
            </a:pPr>
            <a:r>
              <a:t/>
            </a:r>
            <a:endParaRPr b="0" i="0" sz="1800" u="none" cap="none" strike="noStrike">
              <a:solidFill>
                <a:schemeClr val="dk1"/>
              </a:solidFill>
              <a:latin typeface="Times New Roman"/>
              <a:ea typeface="Times New Roman"/>
              <a:cs typeface="Times New Roman"/>
              <a:sym typeface="Times New Roman"/>
            </a:endParaRPr>
          </a:p>
          <a:p>
            <a:pPr indent="0" lvl="0" marL="0" marR="0" rtl="0" algn="ctr">
              <a:lnSpc>
                <a:spcPct val="100000"/>
              </a:lnSpc>
              <a:spcBef>
                <a:spcPts val="1600"/>
              </a:spcBef>
              <a:spcAft>
                <a:spcPts val="1600"/>
              </a:spcAft>
              <a:buClr>
                <a:srgbClr val="000000"/>
              </a:buClr>
              <a:buSzPts val="1400"/>
              <a:buFont typeface="Arial"/>
              <a:buNone/>
            </a:pPr>
            <a:r>
              <a:t/>
            </a:r>
            <a:endParaRPr b="1" i="0" sz="1400" u="none" cap="none" strike="noStrike">
              <a:solidFill>
                <a:schemeClr val="dk1"/>
              </a:solidFill>
              <a:latin typeface="Antic Slab"/>
              <a:ea typeface="Antic Slab"/>
              <a:cs typeface="Antic Slab"/>
              <a:sym typeface="Antic Slab"/>
            </a:endParaRPr>
          </a:p>
        </p:txBody>
      </p:sp>
      <p:pic>
        <p:nvPicPr>
          <p:cNvPr id="464" name="Google Shape;464;p8"/>
          <p:cNvPicPr preferRelativeResize="0"/>
          <p:nvPr/>
        </p:nvPicPr>
        <p:blipFill rotWithShape="1">
          <a:blip r:embed="rId3">
            <a:alphaModFix/>
          </a:blip>
          <a:srcRect b="16174" l="24733" r="54171" t="75332"/>
          <a:stretch/>
        </p:blipFill>
        <p:spPr>
          <a:xfrm>
            <a:off x="5268570" y="1685245"/>
            <a:ext cx="1781499" cy="222126"/>
          </a:xfrm>
          <a:prstGeom prst="rect">
            <a:avLst/>
          </a:prstGeom>
          <a:noFill/>
          <a:ln>
            <a:noFill/>
          </a:ln>
        </p:spPr>
      </p:pic>
      <p:pic>
        <p:nvPicPr>
          <p:cNvPr id="465" name="Google Shape;465;p8"/>
          <p:cNvPicPr preferRelativeResize="0"/>
          <p:nvPr/>
        </p:nvPicPr>
        <p:blipFill rotWithShape="1">
          <a:blip r:embed="rId3">
            <a:alphaModFix/>
          </a:blip>
          <a:srcRect b="63689" l="19932" r="58195" t="20014"/>
          <a:stretch/>
        </p:blipFill>
        <p:spPr>
          <a:xfrm flipH="1" rot="5400000">
            <a:off x="7708847" y="2544060"/>
            <a:ext cx="1087350" cy="107659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ocial Studies Subject for Elementary - 2nd Grade: History by Slidesgo">
  <a:themeElements>
    <a:clrScheme name="Simple Light">
      <a:dk1>
        <a:srgbClr val="000000"/>
      </a:dk1>
      <a:lt1>
        <a:srgbClr val="F4F8F0"/>
      </a:lt1>
      <a:dk2>
        <a:srgbClr val="ECE5E1"/>
      </a:dk2>
      <a:lt2>
        <a:srgbClr val="DDAB89"/>
      </a:lt2>
      <a:accent1>
        <a:srgbClr val="C58C6B"/>
      </a:accent1>
      <a:accent2>
        <a:srgbClr val="FFBC40"/>
      </a:accent2>
      <a:accent3>
        <a:srgbClr val="FF743A"/>
      </a:accent3>
      <a:accent4>
        <a:srgbClr val="CD2A39"/>
      </a:accent4>
      <a:accent5>
        <a:srgbClr val="009A4D"/>
      </a:accent5>
      <a:accent6>
        <a:srgbClr val="007032"/>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Admin</dc:creator>
</cp:coreProperties>
</file>